
<file path=[Content_Types].xml><?xml version="1.0" encoding="utf-8"?>
<Types xmlns="http://schemas.openxmlformats.org/package/2006/content-types">
  <Default Extension="jpeg" ContentType="image/jpeg"/>
  <Default Extension="mp4" ContentType="video/mp4"/>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56" r:id="rId3"/>
    <p:sldId id="258" r:id="rId4"/>
    <p:sldId id="259" r:id="rId5"/>
    <p:sldId id="260" r:id="rId6"/>
    <p:sldId id="261" r:id="rId7"/>
    <p:sldId id="262" r:id="rId8"/>
    <p:sldId id="263" r:id="rId9"/>
    <p:sldId id="264" r:id="rId10"/>
    <p:sldId id="265" r:id="rId11"/>
    <p:sldId id="266" r:id="rId12"/>
  </p:sldIdLst>
  <p:sldSz cx="12192000" cy="6858000"/>
  <p:notesSz cx="6858000" cy="9144000"/>
  <p:defaultTextStyle>
    <a:defPPr>
      <a:defRPr lang="pt-P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DE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025" autoAdjust="0"/>
    <p:restoredTop sz="94660"/>
  </p:normalViewPr>
  <p:slideViewPr>
    <p:cSldViewPr snapToGrid="0">
      <p:cViewPr varScale="1">
        <p:scale>
          <a:sx n="119" d="100"/>
          <a:sy n="119" d="100"/>
        </p:scale>
        <p:origin x="96" y="12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1EB81E-F970-4555-AFEE-67E47A45E03B}"/>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D036C521-5EB2-4FAA-88DE-D18BFED2249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02E64F75-1B2C-46C9-9744-2B1236A8D934}"/>
              </a:ext>
            </a:extLst>
          </p:cNvPr>
          <p:cNvSpPr>
            <a:spLocks noGrp="1"/>
          </p:cNvSpPr>
          <p:nvPr>
            <p:ph type="dt" sz="half" idx="10"/>
          </p:nvPr>
        </p:nvSpPr>
        <p:spPr/>
        <p:txBody>
          <a:bodyPr/>
          <a:lstStyle/>
          <a:p>
            <a:fld id="{A1FE9A02-8964-4355-BD14-2D5C257AC130}" type="datetimeFigureOut">
              <a:rPr lang="en-US" smtClean="0"/>
              <a:t>11/6/2020</a:t>
            </a:fld>
            <a:endParaRPr lang="en-US"/>
          </a:p>
        </p:txBody>
      </p:sp>
      <p:sp>
        <p:nvSpPr>
          <p:cNvPr id="5" name="Footer Placeholder 4">
            <a:extLst>
              <a:ext uri="{FF2B5EF4-FFF2-40B4-BE49-F238E27FC236}">
                <a16:creationId xmlns:a16="http://schemas.microsoft.com/office/drawing/2014/main" id="{F1D259D9-3C76-4D27-9A3D-6C92B1002B1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4B2B9ED-EDDD-495A-A04B-8FD3AC7DDBBD}"/>
              </a:ext>
            </a:extLst>
          </p:cNvPr>
          <p:cNvSpPr>
            <a:spLocks noGrp="1"/>
          </p:cNvSpPr>
          <p:nvPr>
            <p:ph type="sldNum" sz="quarter" idx="12"/>
          </p:nvPr>
        </p:nvSpPr>
        <p:spPr/>
        <p:txBody>
          <a:bodyPr/>
          <a:lstStyle/>
          <a:p>
            <a:fld id="{67D104D8-B8F7-492D-85EB-8649905E8659}" type="slidenum">
              <a:rPr lang="en-US" smtClean="0"/>
              <a:t>‹#›</a:t>
            </a:fld>
            <a:endParaRPr lang="en-US"/>
          </a:p>
        </p:txBody>
      </p:sp>
    </p:spTree>
    <p:extLst>
      <p:ext uri="{BB962C8B-B14F-4D97-AF65-F5344CB8AC3E}">
        <p14:creationId xmlns:p14="http://schemas.microsoft.com/office/powerpoint/2010/main" val="34149696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854F0A-AF77-469B-AE9C-C51C448C0561}"/>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448254E7-2023-4F4E-BF47-DC5757A1E1B3}"/>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9B1149F-F6D2-4E02-BEEC-235367F198E9}"/>
              </a:ext>
            </a:extLst>
          </p:cNvPr>
          <p:cNvSpPr>
            <a:spLocks noGrp="1"/>
          </p:cNvSpPr>
          <p:nvPr>
            <p:ph type="dt" sz="half" idx="10"/>
          </p:nvPr>
        </p:nvSpPr>
        <p:spPr/>
        <p:txBody>
          <a:bodyPr/>
          <a:lstStyle/>
          <a:p>
            <a:fld id="{A1FE9A02-8964-4355-BD14-2D5C257AC130}" type="datetimeFigureOut">
              <a:rPr lang="en-US" smtClean="0"/>
              <a:t>11/6/2020</a:t>
            </a:fld>
            <a:endParaRPr lang="en-US"/>
          </a:p>
        </p:txBody>
      </p:sp>
      <p:sp>
        <p:nvSpPr>
          <p:cNvPr id="5" name="Footer Placeholder 4">
            <a:extLst>
              <a:ext uri="{FF2B5EF4-FFF2-40B4-BE49-F238E27FC236}">
                <a16:creationId xmlns:a16="http://schemas.microsoft.com/office/drawing/2014/main" id="{C8CA0859-E68C-40EF-AE86-3AF508A7B69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F3794DC-6AE4-4E0F-BC4C-67760E1BFCEE}"/>
              </a:ext>
            </a:extLst>
          </p:cNvPr>
          <p:cNvSpPr>
            <a:spLocks noGrp="1"/>
          </p:cNvSpPr>
          <p:nvPr>
            <p:ph type="sldNum" sz="quarter" idx="12"/>
          </p:nvPr>
        </p:nvSpPr>
        <p:spPr/>
        <p:txBody>
          <a:bodyPr/>
          <a:lstStyle/>
          <a:p>
            <a:fld id="{67D104D8-B8F7-492D-85EB-8649905E8659}" type="slidenum">
              <a:rPr lang="en-US" smtClean="0"/>
              <a:t>‹#›</a:t>
            </a:fld>
            <a:endParaRPr lang="en-US"/>
          </a:p>
        </p:txBody>
      </p:sp>
    </p:spTree>
    <p:extLst>
      <p:ext uri="{BB962C8B-B14F-4D97-AF65-F5344CB8AC3E}">
        <p14:creationId xmlns:p14="http://schemas.microsoft.com/office/powerpoint/2010/main" val="316906268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46B534D-A68B-4C5D-B7CD-AAA9A389200F}"/>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C3083184-F5F8-4A44-9C99-5C4EA2B1FCE5}"/>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20DE1A2-BD17-4752-BF16-06E6A24AC5D1}"/>
              </a:ext>
            </a:extLst>
          </p:cNvPr>
          <p:cNvSpPr>
            <a:spLocks noGrp="1"/>
          </p:cNvSpPr>
          <p:nvPr>
            <p:ph type="dt" sz="half" idx="10"/>
          </p:nvPr>
        </p:nvSpPr>
        <p:spPr/>
        <p:txBody>
          <a:bodyPr/>
          <a:lstStyle/>
          <a:p>
            <a:fld id="{A1FE9A02-8964-4355-BD14-2D5C257AC130}" type="datetimeFigureOut">
              <a:rPr lang="en-US" smtClean="0"/>
              <a:t>11/6/2020</a:t>
            </a:fld>
            <a:endParaRPr lang="en-US"/>
          </a:p>
        </p:txBody>
      </p:sp>
      <p:sp>
        <p:nvSpPr>
          <p:cNvPr id="5" name="Footer Placeholder 4">
            <a:extLst>
              <a:ext uri="{FF2B5EF4-FFF2-40B4-BE49-F238E27FC236}">
                <a16:creationId xmlns:a16="http://schemas.microsoft.com/office/drawing/2014/main" id="{A7BF2FAE-52CD-4E8D-A1E2-FB9A7BF4322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7FBD1D5-4FBB-45AD-9DF7-EB47748191FB}"/>
              </a:ext>
            </a:extLst>
          </p:cNvPr>
          <p:cNvSpPr>
            <a:spLocks noGrp="1"/>
          </p:cNvSpPr>
          <p:nvPr>
            <p:ph type="sldNum" sz="quarter" idx="12"/>
          </p:nvPr>
        </p:nvSpPr>
        <p:spPr/>
        <p:txBody>
          <a:bodyPr/>
          <a:lstStyle/>
          <a:p>
            <a:fld id="{67D104D8-B8F7-492D-85EB-8649905E8659}" type="slidenum">
              <a:rPr lang="en-US" smtClean="0"/>
              <a:t>‹#›</a:t>
            </a:fld>
            <a:endParaRPr lang="en-US"/>
          </a:p>
        </p:txBody>
      </p:sp>
    </p:spTree>
    <p:extLst>
      <p:ext uri="{BB962C8B-B14F-4D97-AF65-F5344CB8AC3E}">
        <p14:creationId xmlns:p14="http://schemas.microsoft.com/office/powerpoint/2010/main" val="245959130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AAB69B-F93C-44FC-A978-CF3A4B5253A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C82C32F-C35E-4AC3-B027-E3854E211164}"/>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3EBFDF1-9076-4FB7-B877-959918935580}"/>
              </a:ext>
            </a:extLst>
          </p:cNvPr>
          <p:cNvSpPr>
            <a:spLocks noGrp="1"/>
          </p:cNvSpPr>
          <p:nvPr>
            <p:ph type="dt" sz="half" idx="10"/>
          </p:nvPr>
        </p:nvSpPr>
        <p:spPr/>
        <p:txBody>
          <a:bodyPr/>
          <a:lstStyle/>
          <a:p>
            <a:fld id="{A1FE9A02-8964-4355-BD14-2D5C257AC130}" type="datetimeFigureOut">
              <a:rPr lang="en-US" smtClean="0"/>
              <a:t>11/6/2020</a:t>
            </a:fld>
            <a:endParaRPr lang="en-US"/>
          </a:p>
        </p:txBody>
      </p:sp>
      <p:sp>
        <p:nvSpPr>
          <p:cNvPr id="5" name="Footer Placeholder 4">
            <a:extLst>
              <a:ext uri="{FF2B5EF4-FFF2-40B4-BE49-F238E27FC236}">
                <a16:creationId xmlns:a16="http://schemas.microsoft.com/office/drawing/2014/main" id="{E9C088C2-D208-43FE-8826-1DA9D4CD6B9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2C63522-F925-4F40-A4D8-E46E2768B5B7}"/>
              </a:ext>
            </a:extLst>
          </p:cNvPr>
          <p:cNvSpPr>
            <a:spLocks noGrp="1"/>
          </p:cNvSpPr>
          <p:nvPr>
            <p:ph type="sldNum" sz="quarter" idx="12"/>
          </p:nvPr>
        </p:nvSpPr>
        <p:spPr/>
        <p:txBody>
          <a:bodyPr/>
          <a:lstStyle/>
          <a:p>
            <a:fld id="{67D104D8-B8F7-492D-85EB-8649905E8659}" type="slidenum">
              <a:rPr lang="en-US" smtClean="0"/>
              <a:t>‹#›</a:t>
            </a:fld>
            <a:endParaRPr lang="en-US"/>
          </a:p>
        </p:txBody>
      </p:sp>
    </p:spTree>
    <p:extLst>
      <p:ext uri="{BB962C8B-B14F-4D97-AF65-F5344CB8AC3E}">
        <p14:creationId xmlns:p14="http://schemas.microsoft.com/office/powerpoint/2010/main" val="181734247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C6799F-CE86-4F95-8B09-C6F24EDED823}"/>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AD9F2C3E-311C-4FBB-A4A8-C02AD064ADAD}"/>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987DAAEB-813A-4B18-8BCF-44A63D187B99}"/>
              </a:ext>
            </a:extLst>
          </p:cNvPr>
          <p:cNvSpPr>
            <a:spLocks noGrp="1"/>
          </p:cNvSpPr>
          <p:nvPr>
            <p:ph type="dt" sz="half" idx="10"/>
          </p:nvPr>
        </p:nvSpPr>
        <p:spPr/>
        <p:txBody>
          <a:bodyPr/>
          <a:lstStyle/>
          <a:p>
            <a:fld id="{A1FE9A02-8964-4355-BD14-2D5C257AC130}" type="datetimeFigureOut">
              <a:rPr lang="en-US" smtClean="0"/>
              <a:t>11/6/2020</a:t>
            </a:fld>
            <a:endParaRPr lang="en-US"/>
          </a:p>
        </p:txBody>
      </p:sp>
      <p:sp>
        <p:nvSpPr>
          <p:cNvPr id="5" name="Footer Placeholder 4">
            <a:extLst>
              <a:ext uri="{FF2B5EF4-FFF2-40B4-BE49-F238E27FC236}">
                <a16:creationId xmlns:a16="http://schemas.microsoft.com/office/drawing/2014/main" id="{DCD8B45C-E7B5-48F6-82D3-EDE6B963EB0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081C261-DE0F-4A91-9A03-8F5058ED7135}"/>
              </a:ext>
            </a:extLst>
          </p:cNvPr>
          <p:cNvSpPr>
            <a:spLocks noGrp="1"/>
          </p:cNvSpPr>
          <p:nvPr>
            <p:ph type="sldNum" sz="quarter" idx="12"/>
          </p:nvPr>
        </p:nvSpPr>
        <p:spPr/>
        <p:txBody>
          <a:bodyPr/>
          <a:lstStyle/>
          <a:p>
            <a:fld id="{67D104D8-B8F7-492D-85EB-8649905E8659}" type="slidenum">
              <a:rPr lang="en-US" smtClean="0"/>
              <a:t>‹#›</a:t>
            </a:fld>
            <a:endParaRPr lang="en-US"/>
          </a:p>
        </p:txBody>
      </p:sp>
    </p:spTree>
    <p:extLst>
      <p:ext uri="{BB962C8B-B14F-4D97-AF65-F5344CB8AC3E}">
        <p14:creationId xmlns:p14="http://schemas.microsoft.com/office/powerpoint/2010/main" val="118756210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E7A042-6C64-4757-AF4C-1CF82BC64A8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4F25335-7C55-499D-9DE7-4E25834FD7C3}"/>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C00371F7-3A2B-4CA9-9EBF-9A1F02635C65}"/>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0D6D58DA-3CDD-4823-AE33-FD68CCE39CCE}"/>
              </a:ext>
            </a:extLst>
          </p:cNvPr>
          <p:cNvSpPr>
            <a:spLocks noGrp="1"/>
          </p:cNvSpPr>
          <p:nvPr>
            <p:ph type="dt" sz="half" idx="10"/>
          </p:nvPr>
        </p:nvSpPr>
        <p:spPr/>
        <p:txBody>
          <a:bodyPr/>
          <a:lstStyle/>
          <a:p>
            <a:fld id="{A1FE9A02-8964-4355-BD14-2D5C257AC130}" type="datetimeFigureOut">
              <a:rPr lang="en-US" smtClean="0"/>
              <a:t>11/6/2020</a:t>
            </a:fld>
            <a:endParaRPr lang="en-US"/>
          </a:p>
        </p:txBody>
      </p:sp>
      <p:sp>
        <p:nvSpPr>
          <p:cNvPr id="6" name="Footer Placeholder 5">
            <a:extLst>
              <a:ext uri="{FF2B5EF4-FFF2-40B4-BE49-F238E27FC236}">
                <a16:creationId xmlns:a16="http://schemas.microsoft.com/office/drawing/2014/main" id="{E136C1AD-0F58-449E-9438-9B703C237F7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BC35FF8-F205-4A76-B5B2-003847D55B8A}"/>
              </a:ext>
            </a:extLst>
          </p:cNvPr>
          <p:cNvSpPr>
            <a:spLocks noGrp="1"/>
          </p:cNvSpPr>
          <p:nvPr>
            <p:ph type="sldNum" sz="quarter" idx="12"/>
          </p:nvPr>
        </p:nvSpPr>
        <p:spPr/>
        <p:txBody>
          <a:bodyPr/>
          <a:lstStyle/>
          <a:p>
            <a:fld id="{67D104D8-B8F7-492D-85EB-8649905E8659}" type="slidenum">
              <a:rPr lang="en-US" smtClean="0"/>
              <a:t>‹#›</a:t>
            </a:fld>
            <a:endParaRPr lang="en-US"/>
          </a:p>
        </p:txBody>
      </p:sp>
    </p:spTree>
    <p:extLst>
      <p:ext uri="{BB962C8B-B14F-4D97-AF65-F5344CB8AC3E}">
        <p14:creationId xmlns:p14="http://schemas.microsoft.com/office/powerpoint/2010/main" val="326349127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BABFB7-84AE-424C-9931-5E8CEA1FAC52}"/>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6A91A6B5-E30D-4B2F-B345-3FBE11A2FD3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2061757A-2D3C-4E7D-8C1E-6703A52DAE02}"/>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458E99F1-F493-4165-8F84-62E6F7AD9FC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8AB55B6D-5374-4F69-8786-FF313A38CB57}"/>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28A443E9-9B67-4FB7-891F-C72E9DF4DBFE}"/>
              </a:ext>
            </a:extLst>
          </p:cNvPr>
          <p:cNvSpPr>
            <a:spLocks noGrp="1"/>
          </p:cNvSpPr>
          <p:nvPr>
            <p:ph type="dt" sz="half" idx="10"/>
          </p:nvPr>
        </p:nvSpPr>
        <p:spPr/>
        <p:txBody>
          <a:bodyPr/>
          <a:lstStyle/>
          <a:p>
            <a:fld id="{A1FE9A02-8964-4355-BD14-2D5C257AC130}" type="datetimeFigureOut">
              <a:rPr lang="en-US" smtClean="0"/>
              <a:t>11/6/2020</a:t>
            </a:fld>
            <a:endParaRPr lang="en-US"/>
          </a:p>
        </p:txBody>
      </p:sp>
      <p:sp>
        <p:nvSpPr>
          <p:cNvPr id="8" name="Footer Placeholder 7">
            <a:extLst>
              <a:ext uri="{FF2B5EF4-FFF2-40B4-BE49-F238E27FC236}">
                <a16:creationId xmlns:a16="http://schemas.microsoft.com/office/drawing/2014/main" id="{4B65C61F-FD30-4831-B69C-360B0A11C9E2}"/>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499E8771-9274-48C5-9607-8D70E91385CC}"/>
              </a:ext>
            </a:extLst>
          </p:cNvPr>
          <p:cNvSpPr>
            <a:spLocks noGrp="1"/>
          </p:cNvSpPr>
          <p:nvPr>
            <p:ph type="sldNum" sz="quarter" idx="12"/>
          </p:nvPr>
        </p:nvSpPr>
        <p:spPr/>
        <p:txBody>
          <a:bodyPr/>
          <a:lstStyle/>
          <a:p>
            <a:fld id="{67D104D8-B8F7-492D-85EB-8649905E8659}" type="slidenum">
              <a:rPr lang="en-US" smtClean="0"/>
              <a:t>‹#›</a:t>
            </a:fld>
            <a:endParaRPr lang="en-US"/>
          </a:p>
        </p:txBody>
      </p:sp>
    </p:spTree>
    <p:extLst>
      <p:ext uri="{BB962C8B-B14F-4D97-AF65-F5344CB8AC3E}">
        <p14:creationId xmlns:p14="http://schemas.microsoft.com/office/powerpoint/2010/main" val="14433006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1AD4BC-9186-472E-9571-6386FC90BE25}"/>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57D7D456-E659-44A1-995C-58A2A6ECC270}"/>
              </a:ext>
            </a:extLst>
          </p:cNvPr>
          <p:cNvSpPr>
            <a:spLocks noGrp="1"/>
          </p:cNvSpPr>
          <p:nvPr>
            <p:ph type="dt" sz="half" idx="10"/>
          </p:nvPr>
        </p:nvSpPr>
        <p:spPr/>
        <p:txBody>
          <a:bodyPr/>
          <a:lstStyle/>
          <a:p>
            <a:fld id="{A1FE9A02-8964-4355-BD14-2D5C257AC130}" type="datetimeFigureOut">
              <a:rPr lang="en-US" smtClean="0"/>
              <a:t>11/6/2020</a:t>
            </a:fld>
            <a:endParaRPr lang="en-US"/>
          </a:p>
        </p:txBody>
      </p:sp>
      <p:sp>
        <p:nvSpPr>
          <p:cNvPr id="4" name="Footer Placeholder 3">
            <a:extLst>
              <a:ext uri="{FF2B5EF4-FFF2-40B4-BE49-F238E27FC236}">
                <a16:creationId xmlns:a16="http://schemas.microsoft.com/office/drawing/2014/main" id="{F90F7A6D-B597-472B-950F-C767CE1A8D9F}"/>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5227578A-283A-4DBD-8090-64B429A7DA9A}"/>
              </a:ext>
            </a:extLst>
          </p:cNvPr>
          <p:cNvSpPr>
            <a:spLocks noGrp="1"/>
          </p:cNvSpPr>
          <p:nvPr>
            <p:ph type="sldNum" sz="quarter" idx="12"/>
          </p:nvPr>
        </p:nvSpPr>
        <p:spPr/>
        <p:txBody>
          <a:bodyPr/>
          <a:lstStyle/>
          <a:p>
            <a:fld id="{67D104D8-B8F7-492D-85EB-8649905E8659}" type="slidenum">
              <a:rPr lang="en-US" smtClean="0"/>
              <a:t>‹#›</a:t>
            </a:fld>
            <a:endParaRPr lang="en-US"/>
          </a:p>
        </p:txBody>
      </p:sp>
    </p:spTree>
    <p:extLst>
      <p:ext uri="{BB962C8B-B14F-4D97-AF65-F5344CB8AC3E}">
        <p14:creationId xmlns:p14="http://schemas.microsoft.com/office/powerpoint/2010/main" val="262583271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0F3AEB74-7C5D-4D77-8566-187CB200E985}"/>
              </a:ext>
            </a:extLst>
          </p:cNvPr>
          <p:cNvSpPr>
            <a:spLocks noGrp="1"/>
          </p:cNvSpPr>
          <p:nvPr>
            <p:ph type="dt" sz="half" idx="10"/>
          </p:nvPr>
        </p:nvSpPr>
        <p:spPr/>
        <p:txBody>
          <a:bodyPr/>
          <a:lstStyle/>
          <a:p>
            <a:fld id="{A1FE9A02-8964-4355-BD14-2D5C257AC130}" type="datetimeFigureOut">
              <a:rPr lang="en-US" smtClean="0"/>
              <a:t>11/6/2020</a:t>
            </a:fld>
            <a:endParaRPr lang="en-US"/>
          </a:p>
        </p:txBody>
      </p:sp>
      <p:sp>
        <p:nvSpPr>
          <p:cNvPr id="3" name="Footer Placeholder 2">
            <a:extLst>
              <a:ext uri="{FF2B5EF4-FFF2-40B4-BE49-F238E27FC236}">
                <a16:creationId xmlns:a16="http://schemas.microsoft.com/office/drawing/2014/main" id="{00F40C38-6D4A-49D1-B31F-43AB2E8282F9}"/>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64EF7CC1-61DD-4C10-866C-68C19FFF81CC}"/>
              </a:ext>
            </a:extLst>
          </p:cNvPr>
          <p:cNvSpPr>
            <a:spLocks noGrp="1"/>
          </p:cNvSpPr>
          <p:nvPr>
            <p:ph type="sldNum" sz="quarter" idx="12"/>
          </p:nvPr>
        </p:nvSpPr>
        <p:spPr/>
        <p:txBody>
          <a:bodyPr/>
          <a:lstStyle/>
          <a:p>
            <a:fld id="{67D104D8-B8F7-492D-85EB-8649905E8659}" type="slidenum">
              <a:rPr lang="en-US" smtClean="0"/>
              <a:t>‹#›</a:t>
            </a:fld>
            <a:endParaRPr lang="en-US"/>
          </a:p>
        </p:txBody>
      </p:sp>
    </p:spTree>
    <p:extLst>
      <p:ext uri="{BB962C8B-B14F-4D97-AF65-F5344CB8AC3E}">
        <p14:creationId xmlns:p14="http://schemas.microsoft.com/office/powerpoint/2010/main" val="404375386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5D6280-F42A-4462-8C97-C138BF12B18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0294519F-623F-49BC-92FB-A202B49C0BC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FE30B7F9-1EEA-4500-BA73-2F0E4F84932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8FA8CB9-7A5D-406B-97E7-A8CA30DF32A7}"/>
              </a:ext>
            </a:extLst>
          </p:cNvPr>
          <p:cNvSpPr>
            <a:spLocks noGrp="1"/>
          </p:cNvSpPr>
          <p:nvPr>
            <p:ph type="dt" sz="half" idx="10"/>
          </p:nvPr>
        </p:nvSpPr>
        <p:spPr/>
        <p:txBody>
          <a:bodyPr/>
          <a:lstStyle/>
          <a:p>
            <a:fld id="{A1FE9A02-8964-4355-BD14-2D5C257AC130}" type="datetimeFigureOut">
              <a:rPr lang="en-US" smtClean="0"/>
              <a:t>11/6/2020</a:t>
            </a:fld>
            <a:endParaRPr lang="en-US"/>
          </a:p>
        </p:txBody>
      </p:sp>
      <p:sp>
        <p:nvSpPr>
          <p:cNvPr id="6" name="Footer Placeholder 5">
            <a:extLst>
              <a:ext uri="{FF2B5EF4-FFF2-40B4-BE49-F238E27FC236}">
                <a16:creationId xmlns:a16="http://schemas.microsoft.com/office/drawing/2014/main" id="{ED4B2998-6063-495C-AB03-7C239E4F484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59DB9B0-E800-4B37-B814-AB15B9ADCA90}"/>
              </a:ext>
            </a:extLst>
          </p:cNvPr>
          <p:cNvSpPr>
            <a:spLocks noGrp="1"/>
          </p:cNvSpPr>
          <p:nvPr>
            <p:ph type="sldNum" sz="quarter" idx="12"/>
          </p:nvPr>
        </p:nvSpPr>
        <p:spPr/>
        <p:txBody>
          <a:bodyPr/>
          <a:lstStyle/>
          <a:p>
            <a:fld id="{67D104D8-B8F7-492D-85EB-8649905E8659}" type="slidenum">
              <a:rPr lang="en-US" smtClean="0"/>
              <a:t>‹#›</a:t>
            </a:fld>
            <a:endParaRPr lang="en-US"/>
          </a:p>
        </p:txBody>
      </p:sp>
    </p:spTree>
    <p:extLst>
      <p:ext uri="{BB962C8B-B14F-4D97-AF65-F5344CB8AC3E}">
        <p14:creationId xmlns:p14="http://schemas.microsoft.com/office/powerpoint/2010/main" val="194243054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379A0C-B4D8-49AB-B227-2070D0C5698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43F55F59-1493-4EF4-8E7B-3D00A7C5143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A83B32E7-4BF9-4DBE-973C-8EDA514B199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7076304-7C3D-42FC-8FCA-9ADB47771CE0}"/>
              </a:ext>
            </a:extLst>
          </p:cNvPr>
          <p:cNvSpPr>
            <a:spLocks noGrp="1"/>
          </p:cNvSpPr>
          <p:nvPr>
            <p:ph type="dt" sz="half" idx="10"/>
          </p:nvPr>
        </p:nvSpPr>
        <p:spPr/>
        <p:txBody>
          <a:bodyPr/>
          <a:lstStyle/>
          <a:p>
            <a:fld id="{A1FE9A02-8964-4355-BD14-2D5C257AC130}" type="datetimeFigureOut">
              <a:rPr lang="en-US" smtClean="0"/>
              <a:t>11/6/2020</a:t>
            </a:fld>
            <a:endParaRPr lang="en-US"/>
          </a:p>
        </p:txBody>
      </p:sp>
      <p:sp>
        <p:nvSpPr>
          <p:cNvPr id="6" name="Footer Placeholder 5">
            <a:extLst>
              <a:ext uri="{FF2B5EF4-FFF2-40B4-BE49-F238E27FC236}">
                <a16:creationId xmlns:a16="http://schemas.microsoft.com/office/drawing/2014/main" id="{205465B6-06BA-4C64-B69A-FE208AEE7DF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BF200E8-44B8-43F1-A1FA-03E006A35353}"/>
              </a:ext>
            </a:extLst>
          </p:cNvPr>
          <p:cNvSpPr>
            <a:spLocks noGrp="1"/>
          </p:cNvSpPr>
          <p:nvPr>
            <p:ph type="sldNum" sz="quarter" idx="12"/>
          </p:nvPr>
        </p:nvSpPr>
        <p:spPr/>
        <p:txBody>
          <a:bodyPr/>
          <a:lstStyle/>
          <a:p>
            <a:fld id="{67D104D8-B8F7-492D-85EB-8649905E8659}" type="slidenum">
              <a:rPr lang="en-US" smtClean="0"/>
              <a:t>‹#›</a:t>
            </a:fld>
            <a:endParaRPr lang="en-US"/>
          </a:p>
        </p:txBody>
      </p:sp>
    </p:spTree>
    <p:extLst>
      <p:ext uri="{BB962C8B-B14F-4D97-AF65-F5344CB8AC3E}">
        <p14:creationId xmlns:p14="http://schemas.microsoft.com/office/powerpoint/2010/main" val="249814856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BBBBA35-A9C0-4876-A393-0001DDC3E8A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31B2CAA3-6A34-4F29-874A-47312A385AB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5A02300-3841-4736-AC75-9BD75D88F47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1FE9A02-8964-4355-BD14-2D5C257AC130}" type="datetimeFigureOut">
              <a:rPr lang="en-US" smtClean="0"/>
              <a:t>11/6/2020</a:t>
            </a:fld>
            <a:endParaRPr lang="en-US"/>
          </a:p>
        </p:txBody>
      </p:sp>
      <p:sp>
        <p:nvSpPr>
          <p:cNvPr id="5" name="Footer Placeholder 4">
            <a:extLst>
              <a:ext uri="{FF2B5EF4-FFF2-40B4-BE49-F238E27FC236}">
                <a16:creationId xmlns:a16="http://schemas.microsoft.com/office/drawing/2014/main" id="{31FE0CCD-46D8-4EAD-B812-C3E2070BF5B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4E0A2DD7-9756-4345-8E5A-856089BA38A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7D104D8-B8F7-492D-85EB-8649905E8659}" type="slidenum">
              <a:rPr lang="en-US" smtClean="0"/>
              <a:t>‹#›</a:t>
            </a:fld>
            <a:endParaRPr lang="en-US"/>
          </a:p>
        </p:txBody>
      </p:sp>
    </p:spTree>
    <p:extLst>
      <p:ext uri="{BB962C8B-B14F-4D97-AF65-F5344CB8AC3E}">
        <p14:creationId xmlns:p14="http://schemas.microsoft.com/office/powerpoint/2010/main" val="138876986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pt-P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8" Type="http://schemas.openxmlformats.org/officeDocument/2006/relationships/image" Target="../media/image7.svg"/><Relationship Id="rId3" Type="http://schemas.openxmlformats.org/officeDocument/2006/relationships/slideLayout" Target="../slideLayouts/slideLayout1.xml"/><Relationship Id="rId7" Type="http://schemas.openxmlformats.org/officeDocument/2006/relationships/image" Target="../media/image6.png"/><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17.png"/><Relationship Id="rId5" Type="http://schemas.openxmlformats.org/officeDocument/2006/relationships/image" Target="../media/image5.svg"/><Relationship Id="rId10" Type="http://schemas.openxmlformats.org/officeDocument/2006/relationships/image" Target="../media/image9.svg"/><Relationship Id="rId4" Type="http://schemas.openxmlformats.org/officeDocument/2006/relationships/image" Target="../media/image4.png"/><Relationship Id="rId9" Type="http://schemas.openxmlformats.org/officeDocument/2006/relationships/image" Target="../media/image8.png"/></Relationships>
</file>

<file path=ppt/slides/_rels/slide1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8" Type="http://schemas.openxmlformats.org/officeDocument/2006/relationships/image" Target="../media/image9.svg"/><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5.svg"/></Relationships>
</file>

<file path=ppt/slides/_rels/slide3.xml.rels><?xml version="1.0" encoding="UTF-8" standalone="yes"?>
<Relationships xmlns="http://schemas.openxmlformats.org/package/2006/relationships"><Relationship Id="rId8" Type="http://schemas.openxmlformats.org/officeDocument/2006/relationships/image" Target="../media/image9.svg"/><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10.png"/><Relationship Id="rId1" Type="http://schemas.openxmlformats.org/officeDocument/2006/relationships/slideLayout" Target="../slideLayouts/slideLayout1.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5.svg"/></Relationships>
</file>

<file path=ppt/slides/_rels/slide4.xml.rels><?xml version="1.0" encoding="UTF-8" standalone="yes"?>
<Relationships xmlns="http://schemas.openxmlformats.org/package/2006/relationships"><Relationship Id="rId8" Type="http://schemas.openxmlformats.org/officeDocument/2006/relationships/image" Target="../media/image9.svg"/><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11.png"/><Relationship Id="rId1" Type="http://schemas.openxmlformats.org/officeDocument/2006/relationships/slideLayout" Target="../slideLayouts/slideLayout1.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5.svg"/></Relationships>
</file>

<file path=ppt/slides/_rels/slide5.xml.rels><?xml version="1.0" encoding="UTF-8" standalone="yes"?>
<Relationships xmlns="http://schemas.openxmlformats.org/package/2006/relationships"><Relationship Id="rId8" Type="http://schemas.openxmlformats.org/officeDocument/2006/relationships/image" Target="../media/image9.svg"/><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12.png"/><Relationship Id="rId1" Type="http://schemas.openxmlformats.org/officeDocument/2006/relationships/slideLayout" Target="../slideLayouts/slideLayout1.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5.svg"/></Relationships>
</file>

<file path=ppt/slides/_rels/slide6.xml.rels><?xml version="1.0" encoding="UTF-8" standalone="yes"?>
<Relationships xmlns="http://schemas.openxmlformats.org/package/2006/relationships"><Relationship Id="rId8" Type="http://schemas.openxmlformats.org/officeDocument/2006/relationships/image" Target="../media/image9.svg"/><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13.png"/><Relationship Id="rId1" Type="http://schemas.openxmlformats.org/officeDocument/2006/relationships/slideLayout" Target="../slideLayouts/slideLayout1.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5.svg"/></Relationships>
</file>

<file path=ppt/slides/_rels/slide7.xml.rels><?xml version="1.0" encoding="UTF-8" standalone="yes"?>
<Relationships xmlns="http://schemas.openxmlformats.org/package/2006/relationships"><Relationship Id="rId8" Type="http://schemas.openxmlformats.org/officeDocument/2006/relationships/image" Target="../media/image9.svg"/><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14.png"/><Relationship Id="rId1" Type="http://schemas.openxmlformats.org/officeDocument/2006/relationships/slideLayout" Target="../slideLayouts/slideLayout1.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5.svg"/></Relationships>
</file>

<file path=ppt/slides/_rels/slide8.xml.rels><?xml version="1.0" encoding="UTF-8" standalone="yes"?>
<Relationships xmlns="http://schemas.openxmlformats.org/package/2006/relationships"><Relationship Id="rId8" Type="http://schemas.openxmlformats.org/officeDocument/2006/relationships/image" Target="../media/image9.svg"/><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15.png"/><Relationship Id="rId1" Type="http://schemas.openxmlformats.org/officeDocument/2006/relationships/slideLayout" Target="../slideLayouts/slideLayout1.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5.svg"/></Relationships>
</file>

<file path=ppt/slides/_rels/slide9.xml.rels><?xml version="1.0" encoding="UTF-8" standalone="yes"?>
<Relationships xmlns="http://schemas.openxmlformats.org/package/2006/relationships"><Relationship Id="rId8" Type="http://schemas.openxmlformats.org/officeDocument/2006/relationships/image" Target="../media/image9.svg"/><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16.png"/><Relationship Id="rId1" Type="http://schemas.openxmlformats.org/officeDocument/2006/relationships/slideLayout" Target="../slideLayouts/slideLayout1.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5.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close up of a logo&#10;&#10;Description automatically generated">
            <a:extLst>
              <a:ext uri="{FF2B5EF4-FFF2-40B4-BE49-F238E27FC236}">
                <a16:creationId xmlns:a16="http://schemas.microsoft.com/office/drawing/2014/main" id="{C6D6C271-19EC-4650-9E96-95AAAB58262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7" name="Picture 6" descr="A close up of a logo&#10;&#10;Description automatically generated">
            <a:extLst>
              <a:ext uri="{FF2B5EF4-FFF2-40B4-BE49-F238E27FC236}">
                <a16:creationId xmlns:a16="http://schemas.microsoft.com/office/drawing/2014/main" id="{384BBE01-E95C-49FB-AA5A-ADDD048FD1C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84421" y="0"/>
            <a:ext cx="10223157" cy="2217792"/>
          </a:xfrm>
          <a:prstGeom prst="rect">
            <a:avLst/>
          </a:prstGeom>
        </p:spPr>
      </p:pic>
    </p:spTree>
    <p:extLst>
      <p:ext uri="{BB962C8B-B14F-4D97-AF65-F5344CB8AC3E}">
        <p14:creationId xmlns:p14="http://schemas.microsoft.com/office/powerpoint/2010/main" val="29182489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Graphic 13">
            <a:extLst>
              <a:ext uri="{FF2B5EF4-FFF2-40B4-BE49-F238E27FC236}">
                <a16:creationId xmlns:a16="http://schemas.microsoft.com/office/drawing/2014/main" id="{4C6D5BEE-E0DF-4B38-889C-43E4B57A1771}"/>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0" y="0"/>
            <a:ext cx="4425950" cy="6858000"/>
          </a:xfrm>
          <a:prstGeom prst="rect">
            <a:avLst/>
          </a:prstGeom>
        </p:spPr>
      </p:pic>
      <p:sp>
        <p:nvSpPr>
          <p:cNvPr id="21" name="TextBox 20">
            <a:extLst>
              <a:ext uri="{FF2B5EF4-FFF2-40B4-BE49-F238E27FC236}">
                <a16:creationId xmlns:a16="http://schemas.microsoft.com/office/drawing/2014/main" id="{66902753-20B1-49C1-8CB2-D744BA8C1F22}"/>
              </a:ext>
            </a:extLst>
          </p:cNvPr>
          <p:cNvSpPr txBox="1"/>
          <p:nvPr/>
        </p:nvSpPr>
        <p:spPr>
          <a:xfrm>
            <a:off x="448575" y="1663350"/>
            <a:ext cx="3528799" cy="2400657"/>
          </a:xfrm>
          <a:prstGeom prst="rect">
            <a:avLst/>
          </a:prstGeom>
          <a:noFill/>
        </p:spPr>
        <p:txBody>
          <a:bodyPr wrap="square" rtlCol="0">
            <a:spAutoFit/>
          </a:bodyPr>
          <a:lstStyle/>
          <a:p>
            <a:pPr algn="just"/>
            <a:r>
              <a:rPr lang="pt-PT" sz="1500" dirty="0">
                <a:latin typeface="Segoe UI" panose="020B0502040204020203" pitchFamily="34" charset="0"/>
                <a:cs typeface="Segoe UI" panose="020B0502040204020203" pitchFamily="34" charset="0"/>
              </a:rPr>
              <a:t>Hoje, esta história ensinou-nos uma grande lição: o planeta Terra tem, afinal, salvação! </a:t>
            </a:r>
          </a:p>
          <a:p>
            <a:endParaRPr lang="pt-PT" sz="1500" dirty="0">
              <a:latin typeface="Segoe UI" panose="020B0502040204020203" pitchFamily="34" charset="0"/>
              <a:cs typeface="Segoe UI" panose="020B0502040204020203" pitchFamily="34" charset="0"/>
            </a:endParaRPr>
          </a:p>
          <a:p>
            <a:pPr algn="just"/>
            <a:r>
              <a:rPr lang="pt-PT" sz="1500" dirty="0">
                <a:latin typeface="Segoe UI" panose="020B0502040204020203" pitchFamily="34" charset="0"/>
                <a:cs typeface="Segoe UI" panose="020B0502040204020203" pitchFamily="34" charset="0"/>
              </a:rPr>
              <a:t>Lembra-te: quando vamos reciclar, a Terra estamos a ajudar a preservar! </a:t>
            </a:r>
          </a:p>
          <a:p>
            <a:pPr algn="just"/>
            <a:endParaRPr lang="pt-PT" sz="1500" dirty="0">
              <a:latin typeface="Segoe UI" panose="020B0502040204020203" pitchFamily="34" charset="0"/>
              <a:cs typeface="Segoe UI" panose="020B0502040204020203" pitchFamily="34" charset="0"/>
            </a:endParaRPr>
          </a:p>
          <a:p>
            <a:pPr algn="just"/>
            <a:r>
              <a:rPr lang="pt-PT" sz="1500" dirty="0">
                <a:latin typeface="Segoe UI" panose="020B0502040204020203" pitchFamily="34" charset="0"/>
                <a:cs typeface="Segoe UI" panose="020B0502040204020203" pitchFamily="34" charset="0"/>
              </a:rPr>
              <a:t>Reciclar é fácil e pode ser divertido! De hoje em diante, o Plástico espera poder contar contigo!</a:t>
            </a:r>
          </a:p>
        </p:txBody>
      </p:sp>
      <p:pic>
        <p:nvPicPr>
          <p:cNvPr id="5" name="final_1">
            <a:hlinkClick r:id="" action="ppaction://media"/>
            <a:extLst>
              <a:ext uri="{FF2B5EF4-FFF2-40B4-BE49-F238E27FC236}">
                <a16:creationId xmlns:a16="http://schemas.microsoft.com/office/drawing/2014/main" id="{148A9A92-B758-406C-AEA0-77755032441C}"/>
              </a:ext>
            </a:extLst>
          </p:cNvPr>
          <p:cNvPicPr>
            <a:picLocks noChangeAspect="1"/>
          </p:cNvPicPr>
          <p:nvPr>
            <a:videoFile r:link="rId2"/>
            <p:extLst>
              <p:ext uri="{DAA4B4D4-6D71-4841-9C94-3DE7FCFB9230}">
                <p14:media xmlns:p14="http://schemas.microsoft.com/office/powerpoint/2010/main" r:embed="rId1"/>
              </p:ext>
            </p:extLst>
          </p:nvPr>
        </p:nvPicPr>
        <p:blipFill rotWithShape="1">
          <a:blip r:embed="rId6"/>
          <a:srcRect r="2374" b="1974"/>
          <a:stretch/>
        </p:blipFill>
        <p:spPr>
          <a:xfrm>
            <a:off x="4425949" y="0"/>
            <a:ext cx="7766051" cy="6858000"/>
          </a:xfrm>
          <a:prstGeom prst="rect">
            <a:avLst/>
          </a:prstGeom>
        </p:spPr>
      </p:pic>
      <p:pic>
        <p:nvPicPr>
          <p:cNvPr id="12" name="Graphic 11">
            <a:hlinkClick r:id="" action="ppaction://hlinkshowjump?jump=previousslide"/>
            <a:extLst>
              <a:ext uri="{FF2B5EF4-FFF2-40B4-BE49-F238E27FC236}">
                <a16:creationId xmlns:a16="http://schemas.microsoft.com/office/drawing/2014/main" id="{5826667E-B2F4-4279-9FC6-A886B00AFF1C}"/>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868426" y="5958190"/>
            <a:ext cx="818098" cy="705257"/>
          </a:xfrm>
          <a:prstGeom prst="rect">
            <a:avLst/>
          </a:prstGeom>
        </p:spPr>
      </p:pic>
      <p:pic>
        <p:nvPicPr>
          <p:cNvPr id="13" name="Graphic 12">
            <a:hlinkClick r:id="" action="ppaction://hlinkshowjump?jump=nextslide"/>
            <a:extLst>
              <a:ext uri="{FF2B5EF4-FFF2-40B4-BE49-F238E27FC236}">
                <a16:creationId xmlns:a16="http://schemas.microsoft.com/office/drawing/2014/main" id="{D54F3BB6-0860-4C64-B495-F5B25DE4AD01}"/>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2587801" y="5958190"/>
            <a:ext cx="811045" cy="705257"/>
          </a:xfrm>
          <a:prstGeom prst="rect">
            <a:avLst/>
          </a:prstGeom>
        </p:spPr>
      </p:pic>
    </p:spTree>
    <p:extLst>
      <p:ext uri="{BB962C8B-B14F-4D97-AF65-F5344CB8AC3E}">
        <p14:creationId xmlns:p14="http://schemas.microsoft.com/office/powerpoint/2010/main" val="49733598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p15:prstTrans prst="pageCurlSingle"/>
      </p:transition>
    </mc:Choice>
    <mc:Fallback xmlns="">
      <p:transition spd="slow" advClick="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7317"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bedroom, room&#10;&#10;Description automatically generated">
            <a:extLst>
              <a:ext uri="{FF2B5EF4-FFF2-40B4-BE49-F238E27FC236}">
                <a16:creationId xmlns:a16="http://schemas.microsoft.com/office/drawing/2014/main" id="{247A7B32-F16B-42B0-810E-F4776EBC3CE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6" y="0"/>
            <a:ext cx="12191208" cy="6858000"/>
          </a:xfrm>
          <a:prstGeom prst="rect">
            <a:avLst/>
          </a:prstGeom>
        </p:spPr>
      </p:pic>
      <p:grpSp>
        <p:nvGrpSpPr>
          <p:cNvPr id="8" name="Group 7">
            <a:extLst>
              <a:ext uri="{FF2B5EF4-FFF2-40B4-BE49-F238E27FC236}">
                <a16:creationId xmlns:a16="http://schemas.microsoft.com/office/drawing/2014/main" id="{09B7BFDF-3C75-4C34-8499-E84A2C7ED06B}"/>
              </a:ext>
            </a:extLst>
          </p:cNvPr>
          <p:cNvGrpSpPr/>
          <p:nvPr/>
        </p:nvGrpSpPr>
        <p:grpSpPr>
          <a:xfrm>
            <a:off x="3499887" y="131964"/>
            <a:ext cx="4866166" cy="3433487"/>
            <a:chOff x="3457356" y="1471666"/>
            <a:chExt cx="4866166" cy="3433487"/>
          </a:xfrm>
        </p:grpSpPr>
        <p:grpSp>
          <p:nvGrpSpPr>
            <p:cNvPr id="6" name="Group 5">
              <a:extLst>
                <a:ext uri="{FF2B5EF4-FFF2-40B4-BE49-F238E27FC236}">
                  <a16:creationId xmlns:a16="http://schemas.microsoft.com/office/drawing/2014/main" id="{FCB88597-D2B7-4F57-A681-63F4DB9FDE9B}"/>
                </a:ext>
              </a:extLst>
            </p:cNvPr>
            <p:cNvGrpSpPr/>
            <p:nvPr/>
          </p:nvGrpSpPr>
          <p:grpSpPr>
            <a:xfrm rot="292925">
              <a:off x="3457356" y="1471666"/>
              <a:ext cx="4866166" cy="3433487"/>
              <a:chOff x="3457356" y="1471666"/>
              <a:chExt cx="4866166" cy="3433487"/>
            </a:xfrm>
          </p:grpSpPr>
          <p:sp>
            <p:nvSpPr>
              <p:cNvPr id="4" name="Cloud 3">
                <a:extLst>
                  <a:ext uri="{FF2B5EF4-FFF2-40B4-BE49-F238E27FC236}">
                    <a16:creationId xmlns:a16="http://schemas.microsoft.com/office/drawing/2014/main" id="{B2A81271-A214-4964-9DB6-E2F77032D225}"/>
                  </a:ext>
                </a:extLst>
              </p:cNvPr>
              <p:cNvSpPr/>
              <p:nvPr/>
            </p:nvSpPr>
            <p:spPr>
              <a:xfrm>
                <a:off x="3763926" y="1676871"/>
                <a:ext cx="4359347" cy="3075884"/>
              </a:xfrm>
              <a:prstGeom prst="clou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Cloud 9">
                <a:extLst>
                  <a:ext uri="{FF2B5EF4-FFF2-40B4-BE49-F238E27FC236}">
                    <a16:creationId xmlns:a16="http://schemas.microsoft.com/office/drawing/2014/main" id="{772212D0-3740-4B16-8AB2-F2DB40C0640A}"/>
                  </a:ext>
                </a:extLst>
              </p:cNvPr>
              <p:cNvSpPr/>
              <p:nvPr/>
            </p:nvSpPr>
            <p:spPr>
              <a:xfrm>
                <a:off x="3457356" y="1471666"/>
                <a:ext cx="4866166" cy="3433487"/>
              </a:xfrm>
              <a:prstGeom prst="cloud">
                <a:avLst/>
              </a:prstGeom>
              <a:noFill/>
              <a:ln w="28575" cap="rnd">
                <a:solidFill>
                  <a:schemeClr val="bg1"/>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 name="TextBox 6">
              <a:extLst>
                <a:ext uri="{FF2B5EF4-FFF2-40B4-BE49-F238E27FC236}">
                  <a16:creationId xmlns:a16="http://schemas.microsoft.com/office/drawing/2014/main" id="{4A2B63E2-3CEA-41DE-AB71-BDF95EFB08EE}"/>
                </a:ext>
              </a:extLst>
            </p:cNvPr>
            <p:cNvSpPr txBox="1"/>
            <p:nvPr/>
          </p:nvSpPr>
          <p:spPr>
            <a:xfrm>
              <a:off x="4406924" y="2139329"/>
              <a:ext cx="3068469" cy="1938992"/>
            </a:xfrm>
            <a:prstGeom prst="rect">
              <a:avLst/>
            </a:prstGeom>
            <a:noFill/>
          </p:spPr>
          <p:txBody>
            <a:bodyPr wrap="none" rtlCol="0">
              <a:spAutoFit/>
            </a:bodyPr>
            <a:lstStyle/>
            <a:p>
              <a:pPr algn="ctr"/>
              <a:r>
                <a:rPr lang="en-US" sz="12000" spc="300" dirty="0" err="1">
                  <a:solidFill>
                    <a:srgbClr val="FFDE00"/>
                  </a:solidFill>
                  <a:latin typeface="Segoe UI Black" panose="020B0A02040204020203" pitchFamily="34" charset="0"/>
                  <a:ea typeface="Segoe UI Black" panose="020B0A02040204020203" pitchFamily="34" charset="0"/>
                </a:rPr>
                <a:t>Fim</a:t>
              </a:r>
              <a:endParaRPr lang="en-US" sz="12000" spc="300" dirty="0">
                <a:solidFill>
                  <a:srgbClr val="FFDE00"/>
                </a:solidFill>
                <a:latin typeface="Segoe UI Black" panose="020B0A02040204020203" pitchFamily="34" charset="0"/>
                <a:ea typeface="Segoe UI Black" panose="020B0A02040204020203" pitchFamily="34" charset="0"/>
              </a:endParaRPr>
            </a:p>
          </p:txBody>
        </p:sp>
      </p:grpSp>
    </p:spTree>
    <p:extLst>
      <p:ext uri="{BB962C8B-B14F-4D97-AF65-F5344CB8AC3E}">
        <p14:creationId xmlns:p14="http://schemas.microsoft.com/office/powerpoint/2010/main" val="223215381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p15:prstTrans prst="pageCurlSingle"/>
      </p:transition>
    </mc:Choice>
    <mc:Fallback xmlns="">
      <p:transition spd="slow" advClick="0">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Graphic 19">
            <a:extLst>
              <a:ext uri="{FF2B5EF4-FFF2-40B4-BE49-F238E27FC236}">
                <a16:creationId xmlns:a16="http://schemas.microsoft.com/office/drawing/2014/main" id="{5C6335EF-1A58-45A8-A23F-B38E763D22BF}"/>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4387850" y="0"/>
            <a:ext cx="7804150" cy="6858000"/>
          </a:xfrm>
          <a:prstGeom prst="rect">
            <a:avLst/>
          </a:prstGeom>
        </p:spPr>
      </p:pic>
      <p:pic>
        <p:nvPicPr>
          <p:cNvPr id="14" name="Graphic 13">
            <a:extLst>
              <a:ext uri="{FF2B5EF4-FFF2-40B4-BE49-F238E27FC236}">
                <a16:creationId xmlns:a16="http://schemas.microsoft.com/office/drawing/2014/main" id="{4C6D5BEE-E0DF-4B38-889C-43E4B57A177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0" y="0"/>
            <a:ext cx="4425950" cy="6858000"/>
          </a:xfrm>
          <a:prstGeom prst="rect">
            <a:avLst/>
          </a:prstGeom>
        </p:spPr>
      </p:pic>
      <p:pic>
        <p:nvPicPr>
          <p:cNvPr id="16" name="Graphic 15">
            <a:hlinkClick r:id="" action="ppaction://hlinkshowjump?jump=previousslide"/>
            <a:extLst>
              <a:ext uri="{FF2B5EF4-FFF2-40B4-BE49-F238E27FC236}">
                <a16:creationId xmlns:a16="http://schemas.microsoft.com/office/drawing/2014/main" id="{AACEC483-FA37-4551-9264-C12CA36172E1}"/>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868426" y="5958190"/>
            <a:ext cx="818098" cy="705257"/>
          </a:xfrm>
          <a:prstGeom prst="rect">
            <a:avLst/>
          </a:prstGeom>
        </p:spPr>
      </p:pic>
      <p:pic>
        <p:nvPicPr>
          <p:cNvPr id="18" name="Graphic 17">
            <a:hlinkClick r:id="" action="ppaction://hlinkshowjump?jump=nextslide"/>
            <a:extLst>
              <a:ext uri="{FF2B5EF4-FFF2-40B4-BE49-F238E27FC236}">
                <a16:creationId xmlns:a16="http://schemas.microsoft.com/office/drawing/2014/main" id="{B9BBC978-7162-41D4-8F07-550C52D857E9}"/>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2587801" y="5958190"/>
            <a:ext cx="811045" cy="705257"/>
          </a:xfrm>
          <a:prstGeom prst="rect">
            <a:avLst/>
          </a:prstGeom>
        </p:spPr>
      </p:pic>
      <p:sp>
        <p:nvSpPr>
          <p:cNvPr id="21" name="TextBox 20">
            <a:extLst>
              <a:ext uri="{FF2B5EF4-FFF2-40B4-BE49-F238E27FC236}">
                <a16:creationId xmlns:a16="http://schemas.microsoft.com/office/drawing/2014/main" id="{66902753-20B1-49C1-8CB2-D744BA8C1F22}"/>
              </a:ext>
            </a:extLst>
          </p:cNvPr>
          <p:cNvSpPr txBox="1"/>
          <p:nvPr/>
        </p:nvSpPr>
        <p:spPr>
          <a:xfrm>
            <a:off x="502507" y="1468947"/>
            <a:ext cx="3550509" cy="3323987"/>
          </a:xfrm>
          <a:prstGeom prst="rect">
            <a:avLst/>
          </a:prstGeom>
          <a:noFill/>
        </p:spPr>
        <p:txBody>
          <a:bodyPr wrap="square" rtlCol="0">
            <a:spAutoFit/>
          </a:bodyPr>
          <a:lstStyle/>
          <a:p>
            <a:r>
              <a:rPr lang="pt-PT" sz="1500" dirty="0">
                <a:latin typeface="Segoe UI" panose="020B0502040204020203" pitchFamily="34" charset="0"/>
                <a:cs typeface="Segoe UI" panose="020B0502040204020203" pitchFamily="34" charset="0"/>
              </a:rPr>
              <a:t>Certo dia, três amigos para o parque da cidade foram brincar e nem podiam imaginar no que por ali iriam encontrar!</a:t>
            </a:r>
          </a:p>
          <a:p>
            <a:endParaRPr lang="pt-PT" sz="1500" dirty="0">
              <a:latin typeface="Segoe UI" panose="020B0502040204020203" pitchFamily="34" charset="0"/>
              <a:cs typeface="Segoe UI" panose="020B0502040204020203" pitchFamily="34" charset="0"/>
            </a:endParaRPr>
          </a:p>
          <a:p>
            <a:r>
              <a:rPr lang="pt-PT" sz="1500" dirty="0">
                <a:latin typeface="Segoe UI" panose="020B0502040204020203" pitchFamily="34" charset="0"/>
                <a:cs typeface="Segoe UI" panose="020B0502040204020203" pitchFamily="34" charset="0"/>
              </a:rPr>
              <a:t>Quando flores decidiram ir colher, uma pilha de lixo viram estremecer! Os seus olhos não podiam acreditar naquilo que estavam a ver…</a:t>
            </a:r>
          </a:p>
          <a:p>
            <a:endParaRPr lang="pt-PT" sz="1500" dirty="0">
              <a:latin typeface="Segoe UI" panose="020B0502040204020203" pitchFamily="34" charset="0"/>
              <a:cs typeface="Segoe UI" panose="020B0502040204020203" pitchFamily="34" charset="0"/>
            </a:endParaRPr>
          </a:p>
          <a:p>
            <a:r>
              <a:rPr lang="pt-PT" sz="1500" dirty="0">
                <a:latin typeface="Segoe UI" panose="020B0502040204020203" pitchFamily="34" charset="0"/>
                <a:cs typeface="Segoe UI" panose="020B0502040204020203" pitchFamily="34" charset="0"/>
              </a:rPr>
              <a:t>É que debaixo dum monte de lixo parecia estar a sair um feio, feio… Bicho! </a:t>
            </a:r>
          </a:p>
          <a:p>
            <a:endParaRPr lang="pt-PT" sz="1500" dirty="0">
              <a:latin typeface="Segoe UI" panose="020B0502040204020203" pitchFamily="34" charset="0"/>
              <a:cs typeface="Segoe UI" panose="020B0502040204020203" pitchFamily="34" charset="0"/>
            </a:endParaRPr>
          </a:p>
          <a:p>
            <a:endParaRPr lang="en-US" sz="1500" dirty="0">
              <a:latin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38619111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p15:prstTrans prst="pageCurlSingle"/>
      </p:transition>
    </mc:Choice>
    <mc:Fallback xmlns="">
      <p:transition spd="slow" advClick="0">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D23199F-A693-45F2-BED9-827FD0054ED9}"/>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4387850" y="0"/>
            <a:ext cx="7804150" cy="6858000"/>
          </a:xfrm>
          <a:prstGeom prst="rect">
            <a:avLst/>
          </a:prstGeom>
        </p:spPr>
      </p:pic>
      <p:pic>
        <p:nvPicPr>
          <p:cNvPr id="14" name="Graphic 13">
            <a:extLst>
              <a:ext uri="{FF2B5EF4-FFF2-40B4-BE49-F238E27FC236}">
                <a16:creationId xmlns:a16="http://schemas.microsoft.com/office/drawing/2014/main" id="{4C6D5BEE-E0DF-4B38-889C-43E4B57A177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0" y="0"/>
            <a:ext cx="4425950" cy="6858000"/>
          </a:xfrm>
          <a:prstGeom prst="rect">
            <a:avLst/>
          </a:prstGeom>
        </p:spPr>
      </p:pic>
      <p:sp>
        <p:nvSpPr>
          <p:cNvPr id="21" name="TextBox 20">
            <a:extLst>
              <a:ext uri="{FF2B5EF4-FFF2-40B4-BE49-F238E27FC236}">
                <a16:creationId xmlns:a16="http://schemas.microsoft.com/office/drawing/2014/main" id="{66902753-20B1-49C1-8CB2-D744BA8C1F22}"/>
              </a:ext>
            </a:extLst>
          </p:cNvPr>
          <p:cNvSpPr txBox="1"/>
          <p:nvPr/>
        </p:nvSpPr>
        <p:spPr>
          <a:xfrm>
            <a:off x="452254" y="147728"/>
            <a:ext cx="3575459" cy="5401479"/>
          </a:xfrm>
          <a:prstGeom prst="rect">
            <a:avLst/>
          </a:prstGeom>
          <a:noFill/>
        </p:spPr>
        <p:txBody>
          <a:bodyPr wrap="square" rtlCol="0">
            <a:spAutoFit/>
          </a:bodyPr>
          <a:lstStyle/>
          <a:p>
            <a:endParaRPr lang="pt-PT" sz="1500" dirty="0">
              <a:latin typeface="Segoe UI" panose="020B0502040204020203" pitchFamily="34" charset="0"/>
              <a:cs typeface="Segoe UI" panose="020B0502040204020203" pitchFamily="34" charset="0"/>
            </a:endParaRPr>
          </a:p>
          <a:p>
            <a:r>
              <a:rPr lang="pt-PT" sz="1500" dirty="0">
                <a:latin typeface="Segoe UI" panose="020B0502040204020203" pitchFamily="34" charset="0"/>
                <a:cs typeface="Segoe UI" panose="020B0502040204020203" pitchFamily="34" charset="0"/>
              </a:rPr>
              <a:t>“Ai… Que horror! Salvem-nos, por favor!”, gritavam os amigos assustados. </a:t>
            </a:r>
          </a:p>
          <a:p>
            <a:r>
              <a:rPr lang="pt-PT" sz="1500" dirty="0">
                <a:latin typeface="Segoe UI" panose="020B0502040204020203" pitchFamily="34" charset="0"/>
                <a:cs typeface="Segoe UI" panose="020B0502040204020203" pitchFamily="34" charset="0"/>
              </a:rPr>
              <a:t>“Encontrámos um monstro horrível, tão feio e temível! Parece que nos vai atacar! Quem é que nos poderá ajudar?”, gritavam os 3 amigos. </a:t>
            </a:r>
          </a:p>
          <a:p>
            <a:endParaRPr lang="pt-PT" sz="1500" dirty="0">
              <a:latin typeface="Segoe UI" panose="020B0502040204020203" pitchFamily="34" charset="0"/>
              <a:cs typeface="Segoe UI" panose="020B0502040204020203" pitchFamily="34" charset="0"/>
            </a:endParaRPr>
          </a:p>
          <a:p>
            <a:r>
              <a:rPr lang="pt-PT" sz="1500" dirty="0">
                <a:latin typeface="Segoe UI" panose="020B0502040204020203" pitchFamily="34" charset="0"/>
                <a:cs typeface="Segoe UI" panose="020B0502040204020203" pitchFamily="34" charset="0"/>
              </a:rPr>
              <a:t>Mas, o monstro que ali acabara de surgir, ajuda lhes queria pedir! </a:t>
            </a:r>
          </a:p>
          <a:p>
            <a:endParaRPr lang="pt-PT" sz="1500" dirty="0">
              <a:latin typeface="Segoe UI" panose="020B0502040204020203" pitchFamily="34" charset="0"/>
              <a:cs typeface="Segoe UI" panose="020B0502040204020203" pitchFamily="34" charset="0"/>
            </a:endParaRPr>
          </a:p>
          <a:p>
            <a:r>
              <a:rPr lang="pt-PT" sz="1500" dirty="0">
                <a:latin typeface="Segoe UI" panose="020B0502040204020203" pitchFamily="34" charset="0"/>
                <a:cs typeface="Segoe UI" panose="020B0502040204020203" pitchFamily="34" charset="0"/>
              </a:rPr>
              <a:t>Estava muito agitado e tremia por todo o lado!</a:t>
            </a:r>
          </a:p>
          <a:p>
            <a:endParaRPr lang="pt-PT" sz="1500" dirty="0">
              <a:latin typeface="Segoe UI" panose="020B0502040204020203" pitchFamily="34" charset="0"/>
              <a:cs typeface="Segoe UI" panose="020B0502040204020203" pitchFamily="34" charset="0"/>
            </a:endParaRPr>
          </a:p>
          <a:p>
            <a:r>
              <a:rPr lang="pt-PT" sz="1500" dirty="0">
                <a:latin typeface="Segoe UI" panose="020B0502040204020203" pitchFamily="34" charset="0"/>
                <a:cs typeface="Segoe UI" panose="020B0502040204020203" pitchFamily="34" charset="0"/>
              </a:rPr>
              <a:t>Com receio que o monstro fosse feroz, os 3 amigos chamaram pelos avós! Infelizmente, não havia ninguém por perto, o parque parecia estar deserto! O monstro com os amigos queria conversar, mas eles não paravam de gritar... Por isso, decidiu, lentamente, deles se aproximar e, com algum medo, começou a falar…</a:t>
            </a:r>
          </a:p>
        </p:txBody>
      </p:sp>
      <p:pic>
        <p:nvPicPr>
          <p:cNvPr id="7" name="Graphic 6">
            <a:hlinkClick r:id="" action="ppaction://hlinkshowjump?jump=previousslide"/>
            <a:extLst>
              <a:ext uri="{FF2B5EF4-FFF2-40B4-BE49-F238E27FC236}">
                <a16:creationId xmlns:a16="http://schemas.microsoft.com/office/drawing/2014/main" id="{F013E483-3FCA-433E-A051-B1B4820AB368}"/>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868426" y="5958190"/>
            <a:ext cx="818098" cy="705257"/>
          </a:xfrm>
          <a:prstGeom prst="rect">
            <a:avLst/>
          </a:prstGeom>
        </p:spPr>
      </p:pic>
      <p:pic>
        <p:nvPicPr>
          <p:cNvPr id="8" name="Graphic 7">
            <a:hlinkClick r:id="" action="ppaction://hlinkshowjump?jump=nextslide"/>
            <a:extLst>
              <a:ext uri="{FF2B5EF4-FFF2-40B4-BE49-F238E27FC236}">
                <a16:creationId xmlns:a16="http://schemas.microsoft.com/office/drawing/2014/main" id="{54CDF30C-7E20-424B-A554-6C73BC09A107}"/>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2587801" y="5958190"/>
            <a:ext cx="811045" cy="705257"/>
          </a:xfrm>
          <a:prstGeom prst="rect">
            <a:avLst/>
          </a:prstGeom>
        </p:spPr>
      </p:pic>
    </p:spTree>
    <p:extLst>
      <p:ext uri="{BB962C8B-B14F-4D97-AF65-F5344CB8AC3E}">
        <p14:creationId xmlns:p14="http://schemas.microsoft.com/office/powerpoint/2010/main" val="255794318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p15:prstTrans prst="pageCurlSingle"/>
      </p:transition>
    </mc:Choice>
    <mc:Fallback xmlns="">
      <p:transition spd="slow" advClick="0">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Graphic 5">
            <a:extLst>
              <a:ext uri="{FF2B5EF4-FFF2-40B4-BE49-F238E27FC236}">
                <a16:creationId xmlns:a16="http://schemas.microsoft.com/office/drawing/2014/main" id="{D97EC1E0-646B-4546-B4E0-FC2E3E6B5BF5}"/>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4387850" y="0"/>
            <a:ext cx="7804150" cy="6858000"/>
          </a:xfrm>
          <a:prstGeom prst="rect">
            <a:avLst/>
          </a:prstGeom>
        </p:spPr>
      </p:pic>
      <p:pic>
        <p:nvPicPr>
          <p:cNvPr id="14" name="Graphic 13">
            <a:extLst>
              <a:ext uri="{FF2B5EF4-FFF2-40B4-BE49-F238E27FC236}">
                <a16:creationId xmlns:a16="http://schemas.microsoft.com/office/drawing/2014/main" id="{4C6D5BEE-E0DF-4B38-889C-43E4B57A177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0" y="0"/>
            <a:ext cx="4425950" cy="6858000"/>
          </a:xfrm>
          <a:prstGeom prst="rect">
            <a:avLst/>
          </a:prstGeom>
        </p:spPr>
      </p:pic>
      <p:sp>
        <p:nvSpPr>
          <p:cNvPr id="21" name="TextBox 20">
            <a:extLst>
              <a:ext uri="{FF2B5EF4-FFF2-40B4-BE49-F238E27FC236}">
                <a16:creationId xmlns:a16="http://schemas.microsoft.com/office/drawing/2014/main" id="{66902753-20B1-49C1-8CB2-D744BA8C1F22}"/>
              </a:ext>
            </a:extLst>
          </p:cNvPr>
          <p:cNvSpPr txBox="1"/>
          <p:nvPr/>
        </p:nvSpPr>
        <p:spPr>
          <a:xfrm>
            <a:off x="362418" y="624605"/>
            <a:ext cx="3639845" cy="4708981"/>
          </a:xfrm>
          <a:prstGeom prst="rect">
            <a:avLst/>
          </a:prstGeom>
          <a:noFill/>
        </p:spPr>
        <p:txBody>
          <a:bodyPr wrap="square" rtlCol="0">
            <a:spAutoFit/>
          </a:bodyPr>
          <a:lstStyle/>
          <a:p>
            <a:r>
              <a:rPr lang="pt-PT" sz="1500" dirty="0">
                <a:latin typeface="Segoe UI" panose="020B0502040204020203" pitchFamily="34" charset="0"/>
                <a:cs typeface="Segoe UI" panose="020B0502040204020203" pitchFamily="34" charset="0"/>
              </a:rPr>
              <a:t>“Esperem, esperem! Mal não vos vou fazer, só preciso da vossa ajuda receber! </a:t>
            </a:r>
          </a:p>
          <a:p>
            <a:r>
              <a:rPr lang="pt-PT" sz="1500" dirty="0">
                <a:latin typeface="Segoe UI" panose="020B0502040204020203" pitchFamily="34" charset="0"/>
                <a:cs typeface="Segoe UI" panose="020B0502040204020203" pitchFamily="34" charset="0"/>
              </a:rPr>
              <a:t>Começo por me apresentar: o meu nome é Plástico e passo o meu dia a ajudar! </a:t>
            </a:r>
          </a:p>
          <a:p>
            <a:endParaRPr lang="pt-PT" sz="1500" dirty="0">
              <a:latin typeface="Segoe UI" panose="020B0502040204020203" pitchFamily="34" charset="0"/>
              <a:cs typeface="Segoe UI" panose="020B0502040204020203" pitchFamily="34" charset="0"/>
            </a:endParaRPr>
          </a:p>
          <a:p>
            <a:r>
              <a:rPr lang="pt-PT" sz="1500" dirty="0">
                <a:latin typeface="Segoe UI" panose="020B0502040204020203" pitchFamily="34" charset="0"/>
                <a:cs typeface="Segoe UI" panose="020B0502040204020203" pitchFamily="34" charset="0"/>
              </a:rPr>
              <a:t>Sabiam que convosco vou para todo o lado? Se me quiserem encontrar, para os vossos ténis, mochilas, garrafas de água ou lancheiras basta olhar!</a:t>
            </a:r>
          </a:p>
          <a:p>
            <a:endParaRPr lang="pt-PT" sz="1500" dirty="0">
              <a:latin typeface="Segoe UI" panose="020B0502040204020203" pitchFamily="34" charset="0"/>
              <a:cs typeface="Segoe UI" panose="020B0502040204020203" pitchFamily="34" charset="0"/>
            </a:endParaRPr>
          </a:p>
          <a:p>
            <a:r>
              <a:rPr lang="pt-PT" sz="1500" dirty="0">
                <a:latin typeface="Segoe UI" panose="020B0502040204020203" pitchFamily="34" charset="0"/>
                <a:cs typeface="Segoe UI" panose="020B0502040204020203" pitchFamily="34" charset="0"/>
              </a:rPr>
              <a:t>Infelizmente, quando de mim parecem já não precisar, nos sítios errados me costumam abandonar! Mas, antes de me desfazer, muito por todos ainda posso fazer! Querem ver? Se no ecoponto correto me forem depositar, noutros materiais me posso transformar! </a:t>
            </a:r>
          </a:p>
          <a:p>
            <a:endParaRPr lang="pt-PT" sz="1500" dirty="0">
              <a:latin typeface="Segoe UI" panose="020B0502040204020203" pitchFamily="34" charset="0"/>
              <a:cs typeface="Segoe UI" panose="020B0502040204020203" pitchFamily="34" charset="0"/>
            </a:endParaRPr>
          </a:p>
          <a:p>
            <a:r>
              <a:rPr lang="pt-PT" sz="1500" b="1" dirty="0">
                <a:latin typeface="Segoe UI" panose="020B0502040204020203" pitchFamily="34" charset="0"/>
                <a:cs typeface="Segoe UI" panose="020B0502040204020203" pitchFamily="34" charset="0"/>
              </a:rPr>
              <a:t>E a isso chama-se Reciclar!”</a:t>
            </a:r>
            <a:endParaRPr lang="pt-PT" sz="1500" dirty="0">
              <a:latin typeface="Segoe UI" panose="020B0502040204020203" pitchFamily="34" charset="0"/>
              <a:cs typeface="Segoe UI" panose="020B0502040204020203" pitchFamily="34" charset="0"/>
            </a:endParaRPr>
          </a:p>
        </p:txBody>
      </p:sp>
      <p:sp>
        <p:nvSpPr>
          <p:cNvPr id="11" name="TextBox 10">
            <a:extLst>
              <a:ext uri="{FF2B5EF4-FFF2-40B4-BE49-F238E27FC236}">
                <a16:creationId xmlns:a16="http://schemas.microsoft.com/office/drawing/2014/main" id="{9B1B1BE5-A107-40E1-B349-51F67F57E7F0}"/>
              </a:ext>
            </a:extLst>
          </p:cNvPr>
          <p:cNvSpPr txBox="1"/>
          <p:nvPr/>
        </p:nvSpPr>
        <p:spPr>
          <a:xfrm>
            <a:off x="6631459" y="1161781"/>
            <a:ext cx="2015354" cy="523220"/>
          </a:xfrm>
          <a:prstGeom prst="rect">
            <a:avLst/>
          </a:prstGeom>
          <a:noFill/>
        </p:spPr>
        <p:txBody>
          <a:bodyPr wrap="square" rtlCol="0">
            <a:spAutoFit/>
          </a:bodyPr>
          <a:lstStyle/>
          <a:p>
            <a:pPr algn="ctr"/>
            <a:r>
              <a:rPr lang="pt-PT" sz="2800" dirty="0">
                <a:solidFill>
                  <a:schemeClr val="tx2">
                    <a:lumMod val="75000"/>
                  </a:schemeClr>
                </a:solidFill>
                <a:latin typeface="Segoe UI" panose="020B0502040204020203" pitchFamily="34" charset="0"/>
                <a:cs typeface="Segoe UI" panose="020B0502040204020203" pitchFamily="34" charset="0"/>
              </a:rPr>
              <a:t>Plástico!</a:t>
            </a:r>
          </a:p>
        </p:txBody>
      </p:sp>
      <p:pic>
        <p:nvPicPr>
          <p:cNvPr id="8" name="Graphic 7">
            <a:hlinkClick r:id="" action="ppaction://hlinkshowjump?jump=previousslide"/>
            <a:extLst>
              <a:ext uri="{FF2B5EF4-FFF2-40B4-BE49-F238E27FC236}">
                <a16:creationId xmlns:a16="http://schemas.microsoft.com/office/drawing/2014/main" id="{008C56FC-FF6C-4CF8-B291-D52BB5F2DC4B}"/>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868426" y="5958190"/>
            <a:ext cx="818098" cy="705257"/>
          </a:xfrm>
          <a:prstGeom prst="rect">
            <a:avLst/>
          </a:prstGeom>
        </p:spPr>
      </p:pic>
      <p:pic>
        <p:nvPicPr>
          <p:cNvPr id="9" name="Graphic 8">
            <a:hlinkClick r:id="" action="ppaction://hlinkshowjump?jump=nextslide"/>
            <a:extLst>
              <a:ext uri="{FF2B5EF4-FFF2-40B4-BE49-F238E27FC236}">
                <a16:creationId xmlns:a16="http://schemas.microsoft.com/office/drawing/2014/main" id="{F0A402CD-56EE-406E-8D5B-46D39CE1D109}"/>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2587801" y="5958190"/>
            <a:ext cx="811045" cy="705257"/>
          </a:xfrm>
          <a:prstGeom prst="rect">
            <a:avLst/>
          </a:prstGeom>
        </p:spPr>
      </p:pic>
    </p:spTree>
    <p:extLst>
      <p:ext uri="{BB962C8B-B14F-4D97-AF65-F5344CB8AC3E}">
        <p14:creationId xmlns:p14="http://schemas.microsoft.com/office/powerpoint/2010/main" val="214721516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p15:prstTrans prst="pageCurlSingle"/>
      </p:transition>
    </mc:Choice>
    <mc:Fallback xmlns="">
      <p:transition spd="slow" advClick="0">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EE3AB205-29CE-4F5D-A6F2-CAFD0C6E7E4D}"/>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4387850" y="0"/>
            <a:ext cx="7804150" cy="6858000"/>
          </a:xfrm>
          <a:prstGeom prst="rect">
            <a:avLst/>
          </a:prstGeom>
        </p:spPr>
      </p:pic>
      <p:pic>
        <p:nvPicPr>
          <p:cNvPr id="14" name="Graphic 13">
            <a:extLst>
              <a:ext uri="{FF2B5EF4-FFF2-40B4-BE49-F238E27FC236}">
                <a16:creationId xmlns:a16="http://schemas.microsoft.com/office/drawing/2014/main" id="{4C6D5BEE-E0DF-4B38-889C-43E4B57A177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0" y="0"/>
            <a:ext cx="4425950" cy="6858000"/>
          </a:xfrm>
          <a:prstGeom prst="rect">
            <a:avLst/>
          </a:prstGeom>
        </p:spPr>
      </p:pic>
      <p:sp>
        <p:nvSpPr>
          <p:cNvPr id="21" name="TextBox 20">
            <a:extLst>
              <a:ext uri="{FF2B5EF4-FFF2-40B4-BE49-F238E27FC236}">
                <a16:creationId xmlns:a16="http://schemas.microsoft.com/office/drawing/2014/main" id="{66902753-20B1-49C1-8CB2-D744BA8C1F22}"/>
              </a:ext>
            </a:extLst>
          </p:cNvPr>
          <p:cNvSpPr txBox="1"/>
          <p:nvPr/>
        </p:nvSpPr>
        <p:spPr>
          <a:xfrm>
            <a:off x="471898" y="711829"/>
            <a:ext cx="3482153" cy="4247317"/>
          </a:xfrm>
          <a:prstGeom prst="rect">
            <a:avLst/>
          </a:prstGeom>
          <a:noFill/>
        </p:spPr>
        <p:txBody>
          <a:bodyPr wrap="square" rtlCol="0">
            <a:spAutoFit/>
          </a:bodyPr>
          <a:lstStyle/>
          <a:p>
            <a:r>
              <a:rPr lang="pt-PT" sz="1500">
                <a:latin typeface="Segoe UI" panose="020B0502040204020203" pitchFamily="34" charset="0"/>
                <a:cs typeface="Segoe UI" panose="020B0502040204020203" pitchFamily="34" charset="0"/>
              </a:rPr>
              <a:t>Os três amigos mal podiam acreditar no que tinham acabado de ouvir!</a:t>
            </a:r>
          </a:p>
          <a:p>
            <a:endParaRPr lang="pt-PT" sz="1500">
              <a:latin typeface="Segoe UI" panose="020B0502040204020203" pitchFamily="34" charset="0"/>
              <a:cs typeface="Segoe UI" panose="020B0502040204020203" pitchFamily="34" charset="0"/>
            </a:endParaRPr>
          </a:p>
          <a:p>
            <a:r>
              <a:rPr lang="pt-PT" sz="1500">
                <a:latin typeface="Segoe UI" panose="020B0502040204020203" pitchFamily="34" charset="0"/>
                <a:cs typeface="Segoe UI" panose="020B0502040204020203" pitchFamily="34" charset="0"/>
              </a:rPr>
              <a:t>Estaria aquele monstro a mentir? O monstro, afinal, não os queria atacar, apenas de ajuda estava a precisar. </a:t>
            </a:r>
          </a:p>
          <a:p>
            <a:endParaRPr lang="pt-PT" sz="1500">
              <a:latin typeface="Segoe UI" panose="020B0502040204020203" pitchFamily="34" charset="0"/>
              <a:cs typeface="Segoe UI" panose="020B0502040204020203" pitchFamily="34" charset="0"/>
            </a:endParaRPr>
          </a:p>
          <a:p>
            <a:r>
              <a:rPr lang="pt-PT" sz="1500">
                <a:latin typeface="Segoe UI" panose="020B0502040204020203" pitchFamily="34" charset="0"/>
                <a:cs typeface="Segoe UI" panose="020B0502040204020203" pitchFamily="34" charset="0"/>
              </a:rPr>
              <a:t>Um pouco mais descansados,  respiraram fundo, aliviados…</a:t>
            </a:r>
          </a:p>
          <a:p>
            <a:endParaRPr lang="pt-PT" sz="1500">
              <a:latin typeface="Segoe UI" panose="020B0502040204020203" pitchFamily="34" charset="0"/>
              <a:cs typeface="Segoe UI" panose="020B0502040204020203" pitchFamily="34" charset="0"/>
            </a:endParaRPr>
          </a:p>
          <a:p>
            <a:r>
              <a:rPr lang="pt-PT" sz="1500">
                <a:latin typeface="Segoe UI" panose="020B0502040204020203" pitchFamily="34" charset="0"/>
                <a:cs typeface="Segoe UI" panose="020B0502040204020203" pitchFamily="34" charset="0"/>
              </a:rPr>
              <a:t>De imediato perceberam que tudo errado estavam a fazer! Havia lixo por todo o lado e o planeta Terra estava magoado!</a:t>
            </a:r>
          </a:p>
          <a:p>
            <a:endParaRPr lang="pt-PT" sz="1500">
              <a:latin typeface="Segoe UI" panose="020B0502040204020203" pitchFamily="34" charset="0"/>
              <a:cs typeface="Segoe UI" panose="020B0502040204020203" pitchFamily="34" charset="0"/>
            </a:endParaRPr>
          </a:p>
          <a:p>
            <a:r>
              <a:rPr lang="pt-PT" sz="1500">
                <a:latin typeface="Segoe UI" panose="020B0502040204020203" pitchFamily="34" charset="0"/>
                <a:cs typeface="Segoe UI" panose="020B0502040204020203" pitchFamily="34" charset="0"/>
              </a:rPr>
              <a:t>Verdadeiramente arrependidos, apresentaram pedidos de desculpa sentidos!</a:t>
            </a:r>
          </a:p>
        </p:txBody>
      </p:sp>
      <p:pic>
        <p:nvPicPr>
          <p:cNvPr id="7" name="Graphic 6">
            <a:hlinkClick r:id="" action="ppaction://hlinkshowjump?jump=previousslide"/>
            <a:extLst>
              <a:ext uri="{FF2B5EF4-FFF2-40B4-BE49-F238E27FC236}">
                <a16:creationId xmlns:a16="http://schemas.microsoft.com/office/drawing/2014/main" id="{C59D5408-B6D9-4030-95AF-D8F40B8F154C}"/>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868426" y="5958190"/>
            <a:ext cx="818098" cy="705257"/>
          </a:xfrm>
          <a:prstGeom prst="rect">
            <a:avLst/>
          </a:prstGeom>
        </p:spPr>
      </p:pic>
      <p:pic>
        <p:nvPicPr>
          <p:cNvPr id="8" name="Graphic 7">
            <a:hlinkClick r:id="" action="ppaction://hlinkshowjump?jump=nextslide"/>
            <a:extLst>
              <a:ext uri="{FF2B5EF4-FFF2-40B4-BE49-F238E27FC236}">
                <a16:creationId xmlns:a16="http://schemas.microsoft.com/office/drawing/2014/main" id="{4A345829-5644-4688-9200-9443E16D62DD}"/>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2587801" y="5958190"/>
            <a:ext cx="811045" cy="705257"/>
          </a:xfrm>
          <a:prstGeom prst="rect">
            <a:avLst/>
          </a:prstGeom>
        </p:spPr>
      </p:pic>
    </p:spTree>
    <p:extLst>
      <p:ext uri="{BB962C8B-B14F-4D97-AF65-F5344CB8AC3E}">
        <p14:creationId xmlns:p14="http://schemas.microsoft.com/office/powerpoint/2010/main" val="289620314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p15:prstTrans prst="pageCurlSingle"/>
      </p:transition>
    </mc:Choice>
    <mc:Fallback xmlns="">
      <p:transition spd="slow" advClick="0">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D8AC56B-C89F-4167-9251-012C56538050}"/>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4387850" y="0"/>
            <a:ext cx="7804150" cy="6858000"/>
          </a:xfrm>
          <a:prstGeom prst="rect">
            <a:avLst/>
          </a:prstGeom>
        </p:spPr>
      </p:pic>
      <p:pic>
        <p:nvPicPr>
          <p:cNvPr id="14" name="Graphic 13">
            <a:extLst>
              <a:ext uri="{FF2B5EF4-FFF2-40B4-BE49-F238E27FC236}">
                <a16:creationId xmlns:a16="http://schemas.microsoft.com/office/drawing/2014/main" id="{4C6D5BEE-E0DF-4B38-889C-43E4B57A177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0" y="0"/>
            <a:ext cx="4425950" cy="6858000"/>
          </a:xfrm>
          <a:prstGeom prst="rect">
            <a:avLst/>
          </a:prstGeom>
        </p:spPr>
      </p:pic>
      <p:sp>
        <p:nvSpPr>
          <p:cNvPr id="21" name="TextBox 20">
            <a:extLst>
              <a:ext uri="{FF2B5EF4-FFF2-40B4-BE49-F238E27FC236}">
                <a16:creationId xmlns:a16="http://schemas.microsoft.com/office/drawing/2014/main" id="{66902753-20B1-49C1-8CB2-D744BA8C1F22}"/>
              </a:ext>
            </a:extLst>
          </p:cNvPr>
          <p:cNvSpPr txBox="1"/>
          <p:nvPr/>
        </p:nvSpPr>
        <p:spPr>
          <a:xfrm>
            <a:off x="448575" y="855437"/>
            <a:ext cx="3528799" cy="4247317"/>
          </a:xfrm>
          <a:prstGeom prst="rect">
            <a:avLst/>
          </a:prstGeom>
          <a:noFill/>
        </p:spPr>
        <p:txBody>
          <a:bodyPr wrap="square" rtlCol="0">
            <a:spAutoFit/>
          </a:bodyPr>
          <a:lstStyle/>
          <a:p>
            <a:r>
              <a:rPr lang="pt-PT" sz="1500" dirty="0">
                <a:latin typeface="Segoe UI" panose="020B0502040204020203" pitchFamily="34" charset="0"/>
                <a:cs typeface="Segoe UI" panose="020B0502040204020203" pitchFamily="34" charset="0"/>
              </a:rPr>
              <a:t>“Plástico, desculpa por te termos abandonado, aqui, ali, em todo o lado. Afinal, não és um bicho papão, até nos ajudas a guardar o pão! </a:t>
            </a:r>
          </a:p>
          <a:p>
            <a:endParaRPr lang="pt-PT" sz="1500" dirty="0">
              <a:latin typeface="Segoe UI" panose="020B0502040204020203" pitchFamily="34" charset="0"/>
              <a:cs typeface="Segoe UI" panose="020B0502040204020203" pitchFamily="34" charset="0"/>
            </a:endParaRPr>
          </a:p>
          <a:p>
            <a:r>
              <a:rPr lang="pt-PT" sz="1500" dirty="0">
                <a:latin typeface="Segoe UI" panose="020B0502040204020203" pitchFamily="34" charset="0"/>
                <a:cs typeface="Segoe UI" panose="020B0502040204020203" pitchFamily="34" charset="0"/>
              </a:rPr>
              <a:t>Não temos sido corretos contigo e tu até és nosso amigo. O nosso dia-a-dia vens facilitar e nós não estávamos a acreditar! </a:t>
            </a:r>
          </a:p>
          <a:p>
            <a:endParaRPr lang="pt-PT" sz="1500" dirty="0">
              <a:latin typeface="Segoe UI" panose="020B0502040204020203" pitchFamily="34" charset="0"/>
              <a:cs typeface="Segoe UI" panose="020B0502040204020203" pitchFamily="34" charset="0"/>
            </a:endParaRPr>
          </a:p>
          <a:p>
            <a:r>
              <a:rPr lang="pt-PT" sz="1500" dirty="0">
                <a:latin typeface="Segoe UI" panose="020B0502040204020203" pitchFamily="34" charset="0"/>
                <a:cs typeface="Segoe UI" panose="020B0502040204020203" pitchFamily="34" charset="0"/>
              </a:rPr>
              <a:t>No chão, no mar e no rio acabávamos por te deixar e tu tanto ainda tinhas para nos dar! Se nos puderes ensinar, teremos muito gosto em te ajudar! </a:t>
            </a:r>
          </a:p>
          <a:p>
            <a:endParaRPr lang="pt-PT" sz="1500" dirty="0">
              <a:latin typeface="Segoe UI" panose="020B0502040204020203" pitchFamily="34" charset="0"/>
              <a:cs typeface="Segoe UI" panose="020B0502040204020203" pitchFamily="34" charset="0"/>
            </a:endParaRPr>
          </a:p>
          <a:p>
            <a:r>
              <a:rPr lang="pt-PT" sz="1500" b="1" dirty="0">
                <a:latin typeface="Segoe UI" panose="020B0502040204020203" pitchFamily="34" charset="0"/>
                <a:cs typeface="Segoe UI" panose="020B0502040204020203" pitchFamily="34" charset="0"/>
              </a:rPr>
              <a:t>Diz-nos, onde te podemos Reciclar?</a:t>
            </a:r>
            <a:r>
              <a:rPr lang="pt-PT" sz="1500" dirty="0">
                <a:latin typeface="Segoe UI" panose="020B0502040204020203" pitchFamily="34" charset="0"/>
                <a:cs typeface="Segoe UI" panose="020B0502040204020203" pitchFamily="34" charset="0"/>
              </a:rPr>
              <a:t>”, perguntaram os três amigos, cheios de curiosidade.</a:t>
            </a:r>
          </a:p>
        </p:txBody>
      </p:sp>
      <p:pic>
        <p:nvPicPr>
          <p:cNvPr id="7" name="Graphic 6">
            <a:hlinkClick r:id="" action="ppaction://hlinkshowjump?jump=previousslide"/>
            <a:extLst>
              <a:ext uri="{FF2B5EF4-FFF2-40B4-BE49-F238E27FC236}">
                <a16:creationId xmlns:a16="http://schemas.microsoft.com/office/drawing/2014/main" id="{FA09622A-A265-463C-BE60-758B1651E012}"/>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868426" y="5958190"/>
            <a:ext cx="818098" cy="705257"/>
          </a:xfrm>
          <a:prstGeom prst="rect">
            <a:avLst/>
          </a:prstGeom>
        </p:spPr>
      </p:pic>
      <p:pic>
        <p:nvPicPr>
          <p:cNvPr id="8" name="Graphic 7">
            <a:hlinkClick r:id="" action="ppaction://hlinkshowjump?jump=nextslide"/>
            <a:extLst>
              <a:ext uri="{FF2B5EF4-FFF2-40B4-BE49-F238E27FC236}">
                <a16:creationId xmlns:a16="http://schemas.microsoft.com/office/drawing/2014/main" id="{F61E5CC9-8B25-4B8C-8DC0-AA1FD7D86CC9}"/>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2587801" y="5958190"/>
            <a:ext cx="811045" cy="705257"/>
          </a:xfrm>
          <a:prstGeom prst="rect">
            <a:avLst/>
          </a:prstGeom>
        </p:spPr>
      </p:pic>
    </p:spTree>
    <p:extLst>
      <p:ext uri="{BB962C8B-B14F-4D97-AF65-F5344CB8AC3E}">
        <p14:creationId xmlns:p14="http://schemas.microsoft.com/office/powerpoint/2010/main" val="354069713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p15:prstTrans prst="pageCurlSingle"/>
      </p:transition>
    </mc:Choice>
    <mc:Fallback xmlns="">
      <p:transition spd="slow" advClick="0">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C0351739-C858-4967-9722-9F8CBE704DE5}"/>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4387850" y="0"/>
            <a:ext cx="7804150" cy="6858000"/>
          </a:xfrm>
          <a:prstGeom prst="rect">
            <a:avLst/>
          </a:prstGeom>
        </p:spPr>
      </p:pic>
      <p:pic>
        <p:nvPicPr>
          <p:cNvPr id="14" name="Graphic 13">
            <a:extLst>
              <a:ext uri="{FF2B5EF4-FFF2-40B4-BE49-F238E27FC236}">
                <a16:creationId xmlns:a16="http://schemas.microsoft.com/office/drawing/2014/main" id="{4C6D5BEE-E0DF-4B38-889C-43E4B57A177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0" y="0"/>
            <a:ext cx="4425950" cy="6858000"/>
          </a:xfrm>
          <a:prstGeom prst="rect">
            <a:avLst/>
          </a:prstGeom>
        </p:spPr>
      </p:pic>
      <p:sp>
        <p:nvSpPr>
          <p:cNvPr id="21" name="TextBox 20">
            <a:extLst>
              <a:ext uri="{FF2B5EF4-FFF2-40B4-BE49-F238E27FC236}">
                <a16:creationId xmlns:a16="http://schemas.microsoft.com/office/drawing/2014/main" id="{66902753-20B1-49C1-8CB2-D744BA8C1F22}"/>
              </a:ext>
            </a:extLst>
          </p:cNvPr>
          <p:cNvSpPr txBox="1"/>
          <p:nvPr/>
        </p:nvSpPr>
        <p:spPr>
          <a:xfrm>
            <a:off x="448575" y="717233"/>
            <a:ext cx="3528799" cy="3785652"/>
          </a:xfrm>
          <a:prstGeom prst="rect">
            <a:avLst/>
          </a:prstGeom>
          <a:noFill/>
        </p:spPr>
        <p:txBody>
          <a:bodyPr wrap="square" rtlCol="0">
            <a:spAutoFit/>
          </a:bodyPr>
          <a:lstStyle/>
          <a:p>
            <a:r>
              <a:rPr lang="pt-PT" sz="1500" dirty="0">
                <a:latin typeface="Segoe UI" panose="020B0502040204020203" pitchFamily="34" charset="0"/>
                <a:cs typeface="Segoe UI" panose="020B0502040204020203" pitchFamily="34" charset="0"/>
              </a:rPr>
              <a:t>O Plástico, aliviado, respondeu-lhes, emocionado…</a:t>
            </a:r>
          </a:p>
          <a:p>
            <a:endParaRPr lang="pt-PT" sz="1500" dirty="0">
              <a:latin typeface="Segoe UI" panose="020B0502040204020203" pitchFamily="34" charset="0"/>
              <a:cs typeface="Segoe UI" panose="020B0502040204020203" pitchFamily="34" charset="0"/>
            </a:endParaRPr>
          </a:p>
          <a:p>
            <a:r>
              <a:rPr lang="pt-PT" sz="1500" dirty="0">
                <a:latin typeface="Segoe UI" panose="020B0502040204020203" pitchFamily="34" charset="0"/>
                <a:cs typeface="Segoe UI" panose="020B0502040204020203" pitchFamily="34" charset="0"/>
              </a:rPr>
              <a:t>“Que emoção! Vamos lá então escutar, com atenção, esta importante lição! </a:t>
            </a:r>
          </a:p>
          <a:p>
            <a:endParaRPr lang="pt-PT" sz="1500" dirty="0">
              <a:latin typeface="Segoe UI" panose="020B0502040204020203" pitchFamily="34" charset="0"/>
              <a:cs typeface="Segoe UI" panose="020B0502040204020203" pitchFamily="34" charset="0"/>
            </a:endParaRPr>
          </a:p>
          <a:p>
            <a:r>
              <a:rPr lang="pt-PT" sz="1500" dirty="0">
                <a:latin typeface="Segoe UI" panose="020B0502040204020203" pitchFamily="34" charset="0"/>
                <a:cs typeface="Segoe UI" panose="020B0502040204020203" pitchFamily="34" charset="0"/>
              </a:rPr>
              <a:t>Para o planeta Terra não poluir, para o ecoponto tenho de ir! </a:t>
            </a:r>
          </a:p>
          <a:p>
            <a:endParaRPr lang="pt-PT" sz="1500" dirty="0">
              <a:latin typeface="Segoe UI" panose="020B0502040204020203" pitchFamily="34" charset="0"/>
              <a:cs typeface="Segoe UI" panose="020B0502040204020203" pitchFamily="34" charset="0"/>
            </a:endParaRPr>
          </a:p>
          <a:p>
            <a:r>
              <a:rPr lang="pt-PT" sz="1500" dirty="0">
                <a:latin typeface="Segoe UI" panose="020B0502040204020203" pitchFamily="34" charset="0"/>
                <a:cs typeface="Segoe UI" panose="020B0502040204020203" pitchFamily="34" charset="0"/>
              </a:rPr>
              <a:t>Lá, 3 contentores irão encontrar! Têm cores diferentes, para os vários materiais depositar. Sempre que me forem reciclar, nova vida me estarão a dar e o planeta Terra irão preservar!”</a:t>
            </a:r>
          </a:p>
          <a:p>
            <a:r>
              <a:rPr lang="pt-PT" sz="1500" dirty="0">
                <a:latin typeface="Segoe UI" panose="020B0502040204020203" pitchFamily="34" charset="0"/>
                <a:cs typeface="Segoe UI" panose="020B0502040204020203" pitchFamily="34" charset="0"/>
              </a:rPr>
              <a:t>disse o monstro emocionado, por grandes amigos ter encontrado!</a:t>
            </a:r>
          </a:p>
        </p:txBody>
      </p:sp>
      <p:pic>
        <p:nvPicPr>
          <p:cNvPr id="7" name="Graphic 6">
            <a:hlinkClick r:id="" action="ppaction://hlinkshowjump?jump=previousslide"/>
            <a:extLst>
              <a:ext uri="{FF2B5EF4-FFF2-40B4-BE49-F238E27FC236}">
                <a16:creationId xmlns:a16="http://schemas.microsoft.com/office/drawing/2014/main" id="{8FA73B21-94CA-465F-B1A3-AE79CFD347B9}"/>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868426" y="5958190"/>
            <a:ext cx="818098" cy="705257"/>
          </a:xfrm>
          <a:prstGeom prst="rect">
            <a:avLst/>
          </a:prstGeom>
        </p:spPr>
      </p:pic>
      <p:pic>
        <p:nvPicPr>
          <p:cNvPr id="8" name="Graphic 7">
            <a:hlinkClick r:id="" action="ppaction://hlinkshowjump?jump=nextslide"/>
            <a:extLst>
              <a:ext uri="{FF2B5EF4-FFF2-40B4-BE49-F238E27FC236}">
                <a16:creationId xmlns:a16="http://schemas.microsoft.com/office/drawing/2014/main" id="{3D5A9E8C-B607-40A8-888E-A02711DED0BF}"/>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2587801" y="5958190"/>
            <a:ext cx="811045" cy="705257"/>
          </a:xfrm>
          <a:prstGeom prst="rect">
            <a:avLst/>
          </a:prstGeom>
        </p:spPr>
      </p:pic>
    </p:spTree>
    <p:extLst>
      <p:ext uri="{BB962C8B-B14F-4D97-AF65-F5344CB8AC3E}">
        <p14:creationId xmlns:p14="http://schemas.microsoft.com/office/powerpoint/2010/main" val="183067922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p15:prstTrans prst="pageCurlSingle"/>
      </p:transition>
    </mc:Choice>
    <mc:Fallback xmlns="">
      <p:transition spd="slow" advClick="0">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4CBFB008-7067-4104-9D28-78E8DF7C5648}"/>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4387850" y="0"/>
            <a:ext cx="7804150" cy="6858000"/>
          </a:xfrm>
          <a:prstGeom prst="rect">
            <a:avLst/>
          </a:prstGeom>
        </p:spPr>
      </p:pic>
      <p:pic>
        <p:nvPicPr>
          <p:cNvPr id="14" name="Graphic 13">
            <a:extLst>
              <a:ext uri="{FF2B5EF4-FFF2-40B4-BE49-F238E27FC236}">
                <a16:creationId xmlns:a16="http://schemas.microsoft.com/office/drawing/2014/main" id="{4C6D5BEE-E0DF-4B38-889C-43E4B57A177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0" y="0"/>
            <a:ext cx="4425950" cy="6858000"/>
          </a:xfrm>
          <a:prstGeom prst="rect">
            <a:avLst/>
          </a:prstGeom>
        </p:spPr>
      </p:pic>
      <p:sp>
        <p:nvSpPr>
          <p:cNvPr id="21" name="TextBox 20">
            <a:extLst>
              <a:ext uri="{FF2B5EF4-FFF2-40B4-BE49-F238E27FC236}">
                <a16:creationId xmlns:a16="http://schemas.microsoft.com/office/drawing/2014/main" id="{66902753-20B1-49C1-8CB2-D744BA8C1F22}"/>
              </a:ext>
            </a:extLst>
          </p:cNvPr>
          <p:cNvSpPr txBox="1"/>
          <p:nvPr/>
        </p:nvSpPr>
        <p:spPr>
          <a:xfrm>
            <a:off x="448575" y="393772"/>
            <a:ext cx="3528799" cy="5170646"/>
          </a:xfrm>
          <a:prstGeom prst="rect">
            <a:avLst/>
          </a:prstGeom>
          <a:noFill/>
        </p:spPr>
        <p:txBody>
          <a:bodyPr wrap="square" rtlCol="0">
            <a:spAutoFit/>
          </a:bodyPr>
          <a:lstStyle/>
          <a:p>
            <a:pPr algn="just"/>
            <a:r>
              <a:rPr lang="pt-PT" sz="1500" dirty="0">
                <a:latin typeface="Segoe UI" panose="020B0502040204020203" pitchFamily="34" charset="0"/>
                <a:cs typeface="Segoe UI" panose="020B0502040204020203" pitchFamily="34" charset="0"/>
              </a:rPr>
              <a:t>E continuou…</a:t>
            </a:r>
          </a:p>
          <a:p>
            <a:pPr algn="just"/>
            <a:endParaRPr lang="pt-PT" sz="1500" dirty="0">
              <a:latin typeface="Segoe UI" panose="020B0502040204020203" pitchFamily="34" charset="0"/>
              <a:cs typeface="Segoe UI" panose="020B0502040204020203" pitchFamily="34" charset="0"/>
            </a:endParaRPr>
          </a:p>
          <a:p>
            <a:r>
              <a:rPr lang="pt-PT" sz="1500" dirty="0">
                <a:latin typeface="Segoe UI" panose="020B0502040204020203" pitchFamily="34" charset="0"/>
                <a:cs typeface="Segoe UI" panose="020B0502040204020203" pitchFamily="34" charset="0"/>
              </a:rPr>
              <a:t>“Amarelo, azul e verde são cores a não esquecer! </a:t>
            </a:r>
          </a:p>
          <a:p>
            <a:endParaRPr lang="pt-PT" sz="1500" dirty="0">
              <a:latin typeface="Segoe UI" panose="020B0502040204020203" pitchFamily="34" charset="0"/>
              <a:cs typeface="Segoe UI" panose="020B0502040204020203" pitchFamily="34" charset="0"/>
            </a:endParaRPr>
          </a:p>
          <a:p>
            <a:r>
              <a:rPr lang="pt-PT" sz="1500" dirty="0">
                <a:latin typeface="Segoe UI" panose="020B0502040204020203" pitchFamily="34" charset="0"/>
                <a:cs typeface="Segoe UI" panose="020B0502040204020203" pitchFamily="34" charset="0"/>
              </a:rPr>
              <a:t>Delas nos devemos recordar, para saber o que em cada contentor depositar.</a:t>
            </a:r>
          </a:p>
          <a:p>
            <a:endParaRPr lang="pt-PT" sz="1500" dirty="0">
              <a:latin typeface="Segoe UI" panose="020B0502040204020203" pitchFamily="34" charset="0"/>
              <a:cs typeface="Segoe UI" panose="020B0502040204020203" pitchFamily="34" charset="0"/>
            </a:endParaRPr>
          </a:p>
          <a:p>
            <a:r>
              <a:rPr lang="pt-PT" sz="1500" dirty="0">
                <a:latin typeface="Segoe UI" panose="020B0502040204020203" pitchFamily="34" charset="0"/>
                <a:cs typeface="Segoe UI" panose="020B0502040204020203" pitchFamily="34" charset="0"/>
              </a:rPr>
              <a:t>Para o </a:t>
            </a:r>
            <a:r>
              <a:rPr lang="pt-PT" sz="1500" b="1" dirty="0">
                <a:latin typeface="Segoe UI" panose="020B0502040204020203" pitchFamily="34" charset="0"/>
                <a:cs typeface="Segoe UI" panose="020B0502040204020203" pitchFamily="34" charset="0"/>
              </a:rPr>
              <a:t>contentor azul </a:t>
            </a:r>
            <a:r>
              <a:rPr lang="pt-PT" sz="1500" dirty="0">
                <a:latin typeface="Segoe UI" panose="020B0502040204020203" pitchFamily="34" charset="0"/>
                <a:cs typeface="Segoe UI" panose="020B0502040204020203" pitchFamily="34" charset="0"/>
              </a:rPr>
              <a:t>vai o papel e o cartão! Não é uma emoção? </a:t>
            </a:r>
          </a:p>
          <a:p>
            <a:endParaRPr lang="pt-PT" sz="1500" dirty="0">
              <a:latin typeface="Segoe UI" panose="020B0502040204020203" pitchFamily="34" charset="0"/>
              <a:cs typeface="Segoe UI" panose="020B0502040204020203" pitchFamily="34" charset="0"/>
            </a:endParaRPr>
          </a:p>
          <a:p>
            <a:r>
              <a:rPr lang="pt-PT" sz="1500" dirty="0">
                <a:latin typeface="Segoe UI" panose="020B0502040204020203" pitchFamily="34" charset="0"/>
                <a:cs typeface="Segoe UI" panose="020B0502040204020203" pitchFamily="34" charset="0"/>
              </a:rPr>
              <a:t>No </a:t>
            </a:r>
            <a:r>
              <a:rPr lang="pt-PT" sz="1500" b="1" dirty="0">
                <a:latin typeface="Segoe UI" panose="020B0502040204020203" pitchFamily="34" charset="0"/>
                <a:cs typeface="Segoe UI" panose="020B0502040204020203" pitchFamily="34" charset="0"/>
              </a:rPr>
              <a:t>contentor verde </a:t>
            </a:r>
            <a:r>
              <a:rPr lang="pt-PT" sz="1500" dirty="0">
                <a:latin typeface="Segoe UI" panose="020B0502040204020203" pitchFamily="34" charset="0"/>
                <a:cs typeface="Segoe UI" panose="020B0502040204020203" pitchFamily="34" charset="0"/>
              </a:rPr>
              <a:t>colocamos tudo o que é de vidro, o que já não usamos ou o que já está partido. </a:t>
            </a:r>
          </a:p>
          <a:p>
            <a:endParaRPr lang="pt-PT" sz="1500" dirty="0">
              <a:latin typeface="Segoe UI" panose="020B0502040204020203" pitchFamily="34" charset="0"/>
              <a:cs typeface="Segoe UI" panose="020B0502040204020203" pitchFamily="34" charset="0"/>
            </a:endParaRPr>
          </a:p>
          <a:p>
            <a:r>
              <a:rPr lang="pt-PT" sz="1500" dirty="0">
                <a:latin typeface="Segoe UI" panose="020B0502040204020203" pitchFamily="34" charset="0"/>
                <a:cs typeface="Segoe UI" panose="020B0502040204020203" pitchFamily="34" charset="0"/>
              </a:rPr>
              <a:t>Para o </a:t>
            </a:r>
            <a:r>
              <a:rPr lang="pt-PT" sz="1500" b="1" dirty="0">
                <a:latin typeface="Segoe UI" panose="020B0502040204020203" pitchFamily="34" charset="0"/>
                <a:cs typeface="Segoe UI" panose="020B0502040204020203" pitchFamily="34" charset="0"/>
              </a:rPr>
              <a:t>contentor amarelo </a:t>
            </a:r>
            <a:r>
              <a:rPr lang="pt-PT" sz="1500" dirty="0">
                <a:latin typeface="Segoe UI" panose="020B0502040204020203" pitchFamily="34" charset="0"/>
                <a:cs typeface="Segoe UI" panose="020B0502040204020203" pitchFamily="34" charset="0"/>
              </a:rPr>
              <a:t>vou eu! Plásticos, embalagens de leite, iogurte, detergentes e até a escova de lavar os dentes! O metal também lá deves colocar, pois as latas de sardinha e conserva não vão parar ao mar!</a:t>
            </a:r>
          </a:p>
          <a:p>
            <a:pPr algn="just"/>
            <a:endParaRPr lang="pt-PT" sz="1500" dirty="0">
              <a:latin typeface="Segoe UI" panose="020B0502040204020203" pitchFamily="34" charset="0"/>
              <a:cs typeface="Segoe UI" panose="020B0502040204020203" pitchFamily="34" charset="0"/>
            </a:endParaRPr>
          </a:p>
        </p:txBody>
      </p:sp>
      <p:pic>
        <p:nvPicPr>
          <p:cNvPr id="7" name="Graphic 6">
            <a:hlinkClick r:id="" action="ppaction://hlinkshowjump?jump=previousslide"/>
            <a:extLst>
              <a:ext uri="{FF2B5EF4-FFF2-40B4-BE49-F238E27FC236}">
                <a16:creationId xmlns:a16="http://schemas.microsoft.com/office/drawing/2014/main" id="{F611235F-947B-43BE-BA66-FC4577CADEEC}"/>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868426" y="5958190"/>
            <a:ext cx="818098" cy="705257"/>
          </a:xfrm>
          <a:prstGeom prst="rect">
            <a:avLst/>
          </a:prstGeom>
        </p:spPr>
      </p:pic>
      <p:pic>
        <p:nvPicPr>
          <p:cNvPr id="8" name="Graphic 7">
            <a:hlinkClick r:id="" action="ppaction://hlinkshowjump?jump=nextslide"/>
            <a:extLst>
              <a:ext uri="{FF2B5EF4-FFF2-40B4-BE49-F238E27FC236}">
                <a16:creationId xmlns:a16="http://schemas.microsoft.com/office/drawing/2014/main" id="{CB554E7F-F17A-4AEC-8B6E-C4003EF60523}"/>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2587801" y="5958190"/>
            <a:ext cx="811045" cy="705257"/>
          </a:xfrm>
          <a:prstGeom prst="rect">
            <a:avLst/>
          </a:prstGeom>
        </p:spPr>
      </p:pic>
    </p:spTree>
    <p:extLst>
      <p:ext uri="{BB962C8B-B14F-4D97-AF65-F5344CB8AC3E}">
        <p14:creationId xmlns:p14="http://schemas.microsoft.com/office/powerpoint/2010/main" val="133152663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p15:prstTrans prst="pageCurlSingle"/>
      </p:transition>
    </mc:Choice>
    <mc:Fallback xmlns="">
      <p:transition spd="slow" advClick="0">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B535F88-5890-4ED4-AC29-97DFFA2FEA82}"/>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4387850" y="0"/>
            <a:ext cx="7804150" cy="6858000"/>
          </a:xfrm>
          <a:prstGeom prst="rect">
            <a:avLst/>
          </a:prstGeom>
        </p:spPr>
      </p:pic>
      <p:pic>
        <p:nvPicPr>
          <p:cNvPr id="14" name="Graphic 13">
            <a:extLst>
              <a:ext uri="{FF2B5EF4-FFF2-40B4-BE49-F238E27FC236}">
                <a16:creationId xmlns:a16="http://schemas.microsoft.com/office/drawing/2014/main" id="{4C6D5BEE-E0DF-4B38-889C-43E4B57A177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0" y="0"/>
            <a:ext cx="4425950" cy="6858000"/>
          </a:xfrm>
          <a:prstGeom prst="rect">
            <a:avLst/>
          </a:prstGeom>
        </p:spPr>
      </p:pic>
      <p:sp>
        <p:nvSpPr>
          <p:cNvPr id="21" name="TextBox 20">
            <a:extLst>
              <a:ext uri="{FF2B5EF4-FFF2-40B4-BE49-F238E27FC236}">
                <a16:creationId xmlns:a16="http://schemas.microsoft.com/office/drawing/2014/main" id="{66902753-20B1-49C1-8CB2-D744BA8C1F22}"/>
              </a:ext>
            </a:extLst>
          </p:cNvPr>
          <p:cNvSpPr txBox="1"/>
          <p:nvPr/>
        </p:nvSpPr>
        <p:spPr>
          <a:xfrm>
            <a:off x="448575" y="557334"/>
            <a:ext cx="3528799" cy="4016484"/>
          </a:xfrm>
          <a:prstGeom prst="rect">
            <a:avLst/>
          </a:prstGeom>
          <a:noFill/>
        </p:spPr>
        <p:txBody>
          <a:bodyPr wrap="square" rtlCol="0">
            <a:spAutoFit/>
          </a:bodyPr>
          <a:lstStyle/>
          <a:p>
            <a:r>
              <a:rPr lang="pt-PT" sz="1500" dirty="0">
                <a:latin typeface="Segoe UI" panose="020B0502040204020203" pitchFamily="34" charset="0"/>
                <a:cs typeface="Segoe UI" panose="020B0502040204020203" pitchFamily="34" charset="0"/>
              </a:rPr>
              <a:t>E então? Parece-vos esta uma impossível missão? Eu cá acho-a incrível! Para mim, não há missão mais possível!”  disse o monstro, muito excitado!</a:t>
            </a:r>
          </a:p>
          <a:p>
            <a:endParaRPr lang="pt-PT" sz="1500" dirty="0">
              <a:latin typeface="Segoe UI" panose="020B0502040204020203" pitchFamily="34" charset="0"/>
              <a:cs typeface="Segoe UI" panose="020B0502040204020203" pitchFamily="34" charset="0"/>
            </a:endParaRPr>
          </a:p>
          <a:p>
            <a:r>
              <a:rPr lang="pt-PT" sz="1500" dirty="0">
                <a:latin typeface="Segoe UI" panose="020B0502040204020203" pitchFamily="34" charset="0"/>
                <a:cs typeface="Segoe UI" panose="020B0502040204020203" pitchFamily="34" charset="0"/>
              </a:rPr>
              <a:t>“Parece que andávamos todos distraídos e, com isso, quase nos metemos em sarilhos. </a:t>
            </a:r>
          </a:p>
          <a:p>
            <a:endParaRPr lang="pt-PT" sz="1500" dirty="0">
              <a:latin typeface="Segoe UI" panose="020B0502040204020203" pitchFamily="34" charset="0"/>
              <a:cs typeface="Segoe UI" panose="020B0502040204020203" pitchFamily="34" charset="0"/>
            </a:endParaRPr>
          </a:p>
          <a:p>
            <a:r>
              <a:rPr lang="pt-PT" sz="1500" dirty="0">
                <a:latin typeface="Segoe UI" panose="020B0502040204020203" pitchFamily="34" charset="0"/>
                <a:cs typeface="Segoe UI" panose="020B0502040204020203" pitchFamily="34" charset="0"/>
              </a:rPr>
              <a:t>Plástico, afinal tu não és assustador, só temos de te colocar no teu contentor! </a:t>
            </a:r>
          </a:p>
          <a:p>
            <a:endParaRPr lang="pt-PT" sz="1500" dirty="0">
              <a:latin typeface="Segoe UI" panose="020B0502040204020203" pitchFamily="34" charset="0"/>
              <a:cs typeface="Segoe UI" panose="020B0502040204020203" pitchFamily="34" charset="0"/>
            </a:endParaRPr>
          </a:p>
          <a:p>
            <a:r>
              <a:rPr lang="pt-PT" sz="1500" dirty="0">
                <a:latin typeface="Segoe UI" panose="020B0502040204020203" pitchFamily="34" charset="0"/>
                <a:cs typeface="Segoe UI" panose="020B0502040204020203" pitchFamily="34" charset="0"/>
              </a:rPr>
              <a:t>Estás aqui para ajudar e nós só temos de te Reciclar. Assim, do planeta Terra estaremos a cuidar!”, responderam os 3 amigos, muito entusiasmados!</a:t>
            </a:r>
          </a:p>
        </p:txBody>
      </p:sp>
      <p:pic>
        <p:nvPicPr>
          <p:cNvPr id="7" name="Graphic 6">
            <a:hlinkClick r:id="" action="ppaction://hlinkshowjump?jump=previousslide"/>
            <a:extLst>
              <a:ext uri="{FF2B5EF4-FFF2-40B4-BE49-F238E27FC236}">
                <a16:creationId xmlns:a16="http://schemas.microsoft.com/office/drawing/2014/main" id="{FCC1A333-5F13-4CF3-A24D-2E50B4152EEA}"/>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868426" y="5958190"/>
            <a:ext cx="818098" cy="705257"/>
          </a:xfrm>
          <a:prstGeom prst="rect">
            <a:avLst/>
          </a:prstGeom>
        </p:spPr>
      </p:pic>
      <p:pic>
        <p:nvPicPr>
          <p:cNvPr id="8" name="Graphic 7">
            <a:hlinkClick r:id="" action="ppaction://hlinkshowjump?jump=nextslide"/>
            <a:extLst>
              <a:ext uri="{FF2B5EF4-FFF2-40B4-BE49-F238E27FC236}">
                <a16:creationId xmlns:a16="http://schemas.microsoft.com/office/drawing/2014/main" id="{9170C37B-82B4-4A29-AE3E-FA1655925949}"/>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2587801" y="5958190"/>
            <a:ext cx="811045" cy="705257"/>
          </a:xfrm>
          <a:prstGeom prst="rect">
            <a:avLst/>
          </a:prstGeom>
        </p:spPr>
      </p:pic>
    </p:spTree>
    <p:extLst>
      <p:ext uri="{BB962C8B-B14F-4D97-AF65-F5344CB8AC3E}">
        <p14:creationId xmlns:p14="http://schemas.microsoft.com/office/powerpoint/2010/main" val="242692111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p15:prstTrans prst="pageCurlSingle"/>
      </p:transition>
    </mc:Choice>
    <mc:Fallback xmlns="">
      <p:transition spd="slow" advClick="0">
        <p:fade/>
      </p:transition>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4141</TotalTime>
  <Words>851</Words>
  <Application>Microsoft Office PowerPoint</Application>
  <PresentationFormat>Widescreen</PresentationFormat>
  <Paragraphs>71</Paragraphs>
  <Slides>11</Slides>
  <Notes>0</Notes>
  <HiddenSlides>0</HiddenSlides>
  <MMClips>1</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11</vt:i4>
      </vt:variant>
    </vt:vector>
  </HeadingPairs>
  <TitlesOfParts>
    <vt:vector size="17" baseType="lpstr">
      <vt:lpstr>Arial</vt:lpstr>
      <vt:lpstr>Calibri</vt:lpstr>
      <vt:lpstr>Calibri Light</vt:lpstr>
      <vt:lpstr>Segoe UI</vt:lpstr>
      <vt:lpstr>Segoe UI Black</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Ana Ferreira</dc:creator>
  <cp:lastModifiedBy>Ana Ferreira</cp:lastModifiedBy>
  <cp:revision>38</cp:revision>
  <dcterms:created xsi:type="dcterms:W3CDTF">2020-04-14T13:56:38Z</dcterms:created>
  <dcterms:modified xsi:type="dcterms:W3CDTF">2020-11-06T10:18:01Z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e1ad6f46-0966-4799-b4bf-023892f39581_Enabled">
    <vt:lpwstr>true</vt:lpwstr>
  </property>
  <property fmtid="{D5CDD505-2E9C-101B-9397-08002B2CF9AE}" pid="3" name="MSIP_Label_e1ad6f46-0966-4799-b4bf-023892f39581_SetDate">
    <vt:lpwstr>2020-09-29T14:54:28Z</vt:lpwstr>
  </property>
  <property fmtid="{D5CDD505-2E9C-101B-9397-08002B2CF9AE}" pid="4" name="MSIP_Label_e1ad6f46-0966-4799-b4bf-023892f39581_Method">
    <vt:lpwstr>Standard</vt:lpwstr>
  </property>
  <property fmtid="{D5CDD505-2E9C-101B-9397-08002B2CF9AE}" pid="5" name="MSIP_Label_e1ad6f46-0966-4799-b4bf-023892f39581_Name">
    <vt:lpwstr>Public</vt:lpwstr>
  </property>
  <property fmtid="{D5CDD505-2E9C-101B-9397-08002B2CF9AE}" pid="6" name="MSIP_Label_e1ad6f46-0966-4799-b4bf-023892f39581_SiteId">
    <vt:lpwstr>7827b029-17a4-4adb-97d2-e85689760fed</vt:lpwstr>
  </property>
  <property fmtid="{D5CDD505-2E9C-101B-9397-08002B2CF9AE}" pid="7" name="MSIP_Label_e1ad6f46-0966-4799-b4bf-023892f39581_ActionId">
    <vt:lpwstr>9ff670fb-bcee-403f-9f95-b7e94d7ebe20</vt:lpwstr>
  </property>
  <property fmtid="{D5CDD505-2E9C-101B-9397-08002B2CF9AE}" pid="8" name="MSIP_Label_e1ad6f46-0966-4799-b4bf-023892f39581_ContentBits">
    <vt:lpwstr>0</vt:lpwstr>
  </property>
</Properties>
</file>